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99" r:id="rId3"/>
    <p:sldId id="300" r:id="rId4"/>
    <p:sldId id="259" r:id="rId5"/>
    <p:sldId id="301" r:id="rId6"/>
    <p:sldId id="302" r:id="rId7"/>
    <p:sldId id="303" r:id="rId8"/>
    <p:sldId id="261" r:id="rId9"/>
    <p:sldId id="304" r:id="rId10"/>
    <p:sldId id="305" r:id="rId11"/>
    <p:sldId id="266" r:id="rId12"/>
    <p:sldId id="288" r:id="rId13"/>
    <p:sldId id="258" r:id="rId14"/>
    <p:sldId id="289" r:id="rId15"/>
    <p:sldId id="290" r:id="rId16"/>
    <p:sldId id="291" r:id="rId17"/>
    <p:sldId id="292" r:id="rId18"/>
    <p:sldId id="270" r:id="rId19"/>
    <p:sldId id="293" r:id="rId20"/>
    <p:sldId id="294" r:id="rId21"/>
    <p:sldId id="295" r:id="rId22"/>
    <p:sldId id="274" r:id="rId23"/>
    <p:sldId id="275" r:id="rId24"/>
    <p:sldId id="257" r:id="rId25"/>
    <p:sldId id="268" r:id="rId26"/>
    <p:sldId id="260" r:id="rId27"/>
    <p:sldId id="269" r:id="rId28"/>
    <p:sldId id="276" r:id="rId29"/>
    <p:sldId id="271" r:id="rId30"/>
    <p:sldId id="277" r:id="rId31"/>
    <p:sldId id="272" r:id="rId32"/>
    <p:sldId id="278" r:id="rId33"/>
    <p:sldId id="279" r:id="rId34"/>
    <p:sldId id="256" r:id="rId35"/>
    <p:sldId id="296" r:id="rId36"/>
    <p:sldId id="263" r:id="rId37"/>
    <p:sldId id="265" r:id="rId38"/>
    <p:sldId id="264" r:id="rId39"/>
    <p:sldId id="297" r:id="rId40"/>
    <p:sldId id="267" r:id="rId41"/>
    <p:sldId id="308" r:id="rId42"/>
    <p:sldId id="309" r:id="rId43"/>
    <p:sldId id="306" r:id="rId44"/>
    <p:sldId id="30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7F40B4-5CC6-4564-BF26-10B90C4347A8}" v="106" dt="2023-02-02T21:09:07.034"/>
    <p1510:client id="{FC79FA4E-0C71-439B-82CD-0AEF939B393F}" v="43" dt="2023-02-02T00:38:02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 Gun Lee" userId="f54f9c0d-3844-4f20-bb06-eead9a3c7d3a" providerId="ADAL" clId="{537F40B4-5CC6-4564-BF26-10B90C4347A8}"/>
    <pc:docChg chg="undo redo custSel addSld delSld modSld sldOrd delMainMaster">
      <pc:chgData name="Sea Gun Lee" userId="f54f9c0d-3844-4f20-bb06-eead9a3c7d3a" providerId="ADAL" clId="{537F40B4-5CC6-4564-BF26-10B90C4347A8}" dt="2023-02-02T21:09:07.030" v="4533" actId="20577"/>
      <pc:docMkLst>
        <pc:docMk/>
      </pc:docMkLst>
      <pc:sldChg chg="modSp mod">
        <pc:chgData name="Sea Gun Lee" userId="f54f9c0d-3844-4f20-bb06-eead9a3c7d3a" providerId="ADAL" clId="{537F40B4-5CC6-4564-BF26-10B90C4347A8}" dt="2023-02-02T21:06:41.718" v="4496" actId="1076"/>
        <pc:sldMkLst>
          <pc:docMk/>
          <pc:sldMk cId="1898554312" sldId="256"/>
        </pc:sldMkLst>
        <pc:spChg chg="mod">
          <ac:chgData name="Sea Gun Lee" userId="f54f9c0d-3844-4f20-bb06-eead9a3c7d3a" providerId="ADAL" clId="{537F40B4-5CC6-4564-BF26-10B90C4347A8}" dt="2023-02-02T21:06:41.718" v="4496" actId="1076"/>
          <ac:spMkLst>
            <pc:docMk/>
            <pc:sldMk cId="1898554312" sldId="256"/>
            <ac:spMk id="2" creationId="{FAE0EE35-111F-287F-B365-F8DD4D2A2493}"/>
          </ac:spMkLst>
        </pc:spChg>
      </pc:sldChg>
      <pc:sldChg chg="addSp delSp modSp add del mod">
        <pc:chgData name="Sea Gun Lee" userId="f54f9c0d-3844-4f20-bb06-eead9a3c7d3a" providerId="ADAL" clId="{537F40B4-5CC6-4564-BF26-10B90C4347A8}" dt="2023-02-02T14:41:56.286" v="126" actId="1076"/>
        <pc:sldMkLst>
          <pc:docMk/>
          <pc:sldMk cId="1366859151" sldId="257"/>
        </pc:sldMkLst>
        <pc:spChg chg="mod">
          <ac:chgData name="Sea Gun Lee" userId="f54f9c0d-3844-4f20-bb06-eead9a3c7d3a" providerId="ADAL" clId="{537F40B4-5CC6-4564-BF26-10B90C4347A8}" dt="2023-02-02T14:41:56.286" v="126" actId="1076"/>
          <ac:spMkLst>
            <pc:docMk/>
            <pc:sldMk cId="1366859151" sldId="257"/>
            <ac:spMk id="2" creationId="{454EE60A-ED8A-0947-4BB9-FE2DC05071AD}"/>
          </ac:spMkLst>
        </pc:spChg>
        <pc:spChg chg="add del">
          <ac:chgData name="Sea Gun Lee" userId="f54f9c0d-3844-4f20-bb06-eead9a3c7d3a" providerId="ADAL" clId="{537F40B4-5CC6-4564-BF26-10B90C4347A8}" dt="2023-02-02T14:41:50.469" v="125" actId="22"/>
          <ac:spMkLst>
            <pc:docMk/>
            <pc:sldMk cId="1366859151" sldId="257"/>
            <ac:spMk id="10" creationId="{A318BAE9-56A8-DAC9-0C0F-561B020816B8}"/>
          </ac:spMkLst>
        </pc:spChg>
      </pc:sldChg>
      <pc:sldChg chg="add del">
        <pc:chgData name="Sea Gun Lee" userId="f54f9c0d-3844-4f20-bb06-eead9a3c7d3a" providerId="ADAL" clId="{537F40B4-5CC6-4564-BF26-10B90C4347A8}" dt="2023-02-02T14:30:48.660" v="71"/>
        <pc:sldMkLst>
          <pc:docMk/>
          <pc:sldMk cId="1893875821" sldId="258"/>
        </pc:sldMkLst>
      </pc:sldChg>
      <pc:sldChg chg="modSp mod">
        <pc:chgData name="Sea Gun Lee" userId="f54f9c0d-3844-4f20-bb06-eead9a3c7d3a" providerId="ADAL" clId="{537F40B4-5CC6-4564-BF26-10B90C4347A8}" dt="2023-02-02T20:06:37.441" v="4038" actId="14100"/>
        <pc:sldMkLst>
          <pc:docMk/>
          <pc:sldMk cId="363920370" sldId="259"/>
        </pc:sldMkLst>
        <pc:spChg chg="mod">
          <ac:chgData name="Sea Gun Lee" userId="f54f9c0d-3844-4f20-bb06-eead9a3c7d3a" providerId="ADAL" clId="{537F40B4-5CC6-4564-BF26-10B90C4347A8}" dt="2023-02-02T20:06:37.441" v="4038" actId="14100"/>
          <ac:spMkLst>
            <pc:docMk/>
            <pc:sldMk cId="363920370" sldId="259"/>
            <ac:spMk id="2" creationId="{00000000-0000-0000-0000-000000000000}"/>
          </ac:spMkLst>
        </pc:spChg>
      </pc:sldChg>
      <pc:sldChg chg="modSp add del mod">
        <pc:chgData name="Sea Gun Lee" userId="f54f9c0d-3844-4f20-bb06-eead9a3c7d3a" providerId="ADAL" clId="{537F40B4-5CC6-4564-BF26-10B90C4347A8}" dt="2023-02-02T14:42:21.201" v="133" actId="1076"/>
        <pc:sldMkLst>
          <pc:docMk/>
          <pc:sldMk cId="1303245138" sldId="260"/>
        </pc:sldMkLst>
        <pc:spChg chg="mod">
          <ac:chgData name="Sea Gun Lee" userId="f54f9c0d-3844-4f20-bb06-eead9a3c7d3a" providerId="ADAL" clId="{537F40B4-5CC6-4564-BF26-10B90C4347A8}" dt="2023-02-02T14:42:21.201" v="133" actId="1076"/>
          <ac:spMkLst>
            <pc:docMk/>
            <pc:sldMk cId="1303245138" sldId="260"/>
            <ac:spMk id="2" creationId="{CBDEA3E3-16C0-D5C8-9072-F00B559C3B04}"/>
          </ac:spMkLst>
        </pc:spChg>
      </pc:sldChg>
      <pc:sldChg chg="del">
        <pc:chgData name="Sea Gun Lee" userId="f54f9c0d-3844-4f20-bb06-eead9a3c7d3a" providerId="ADAL" clId="{537F40B4-5CC6-4564-BF26-10B90C4347A8}" dt="2023-02-02T18:24:04.775" v="4020" actId="47"/>
        <pc:sldMkLst>
          <pc:docMk/>
          <pc:sldMk cId="3790676920" sldId="262"/>
        </pc:sldMkLst>
      </pc:sldChg>
      <pc:sldChg chg="addSp delSp modSp mod">
        <pc:chgData name="Sea Gun Lee" userId="f54f9c0d-3844-4f20-bb06-eead9a3c7d3a" providerId="ADAL" clId="{537F40B4-5CC6-4564-BF26-10B90C4347A8}" dt="2023-02-02T21:07:19.791" v="4500" actId="20577"/>
        <pc:sldMkLst>
          <pc:docMk/>
          <pc:sldMk cId="3509080162" sldId="263"/>
        </pc:sldMkLst>
        <pc:spChg chg="del mod">
          <ac:chgData name="Sea Gun Lee" userId="f54f9c0d-3844-4f20-bb06-eead9a3c7d3a" providerId="ADAL" clId="{537F40B4-5CC6-4564-BF26-10B90C4347A8}" dt="2023-02-02T15:46:21.094" v="719" actId="478"/>
          <ac:spMkLst>
            <pc:docMk/>
            <pc:sldMk cId="3509080162" sldId="263"/>
            <ac:spMk id="2" creationId="{7F58EBE9-58B4-E68E-089D-79E3424ACA1A}"/>
          </ac:spMkLst>
        </pc:spChg>
        <pc:spChg chg="mod">
          <ac:chgData name="Sea Gun Lee" userId="f54f9c0d-3844-4f20-bb06-eead9a3c7d3a" providerId="ADAL" clId="{537F40B4-5CC6-4564-BF26-10B90C4347A8}" dt="2023-02-02T16:57:37.185" v="1138" actId="20577"/>
          <ac:spMkLst>
            <pc:docMk/>
            <pc:sldMk cId="3509080162" sldId="263"/>
            <ac:spMk id="3" creationId="{DD0C565E-19ED-7B7B-0EB1-4DCA39EEB656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11" creationId="{94D3334F-6153-7EF7-D301-B584B60987DE}"/>
          </ac:spMkLst>
        </pc:spChg>
        <pc:spChg chg="add mod">
          <ac:chgData name="Sea Gun Lee" userId="f54f9c0d-3844-4f20-bb06-eead9a3c7d3a" providerId="ADAL" clId="{537F40B4-5CC6-4564-BF26-10B90C4347A8}" dt="2023-02-02T15:47:48.787" v="741" actId="14100"/>
          <ac:spMkLst>
            <pc:docMk/>
            <pc:sldMk cId="3509080162" sldId="263"/>
            <ac:spMk id="12" creationId="{153E3B3B-A0BF-06F1-93BC-1C8DDF39BB02}"/>
          </ac:spMkLst>
        </pc:spChg>
        <pc:spChg chg="add mod">
          <ac:chgData name="Sea Gun Lee" userId="f54f9c0d-3844-4f20-bb06-eead9a3c7d3a" providerId="ADAL" clId="{537F40B4-5CC6-4564-BF26-10B90C4347A8}" dt="2023-02-02T15:47:59.448" v="744" actId="14100"/>
          <ac:spMkLst>
            <pc:docMk/>
            <pc:sldMk cId="3509080162" sldId="263"/>
            <ac:spMk id="13" creationId="{FB952217-01C6-8FB7-120F-075BF0A3EFCC}"/>
          </ac:spMkLst>
        </pc:spChg>
        <pc:spChg chg="add mod">
          <ac:chgData name="Sea Gun Lee" userId="f54f9c0d-3844-4f20-bb06-eead9a3c7d3a" providerId="ADAL" clId="{537F40B4-5CC6-4564-BF26-10B90C4347A8}" dt="2023-02-02T15:48:34.942" v="755" actId="1038"/>
          <ac:spMkLst>
            <pc:docMk/>
            <pc:sldMk cId="3509080162" sldId="263"/>
            <ac:spMk id="14" creationId="{FB1F371B-F107-B807-6313-7BC2B2CB493C}"/>
          </ac:spMkLst>
        </pc:spChg>
        <pc:spChg chg="add mod">
          <ac:chgData name="Sea Gun Lee" userId="f54f9c0d-3844-4f20-bb06-eead9a3c7d3a" providerId="ADAL" clId="{537F40B4-5CC6-4564-BF26-10B90C4347A8}" dt="2023-02-02T15:51:02.359" v="804" actId="14100"/>
          <ac:spMkLst>
            <pc:docMk/>
            <pc:sldMk cId="3509080162" sldId="263"/>
            <ac:spMk id="15" creationId="{EC09AA5A-025A-4A77-E44E-834D6B4CE279}"/>
          </ac:spMkLst>
        </pc:spChg>
        <pc:spChg chg="add mod">
          <ac:chgData name="Sea Gun Lee" userId="f54f9c0d-3844-4f20-bb06-eead9a3c7d3a" providerId="ADAL" clId="{537F40B4-5CC6-4564-BF26-10B90C4347A8}" dt="2023-02-02T15:48:55.011" v="760" actId="14100"/>
          <ac:spMkLst>
            <pc:docMk/>
            <pc:sldMk cId="3509080162" sldId="263"/>
            <ac:spMk id="16" creationId="{E76D1830-2022-A48B-2EFF-7C836C96418D}"/>
          </ac:spMkLst>
        </pc:spChg>
        <pc:spChg chg="add mod">
          <ac:chgData name="Sea Gun Lee" userId="f54f9c0d-3844-4f20-bb06-eead9a3c7d3a" providerId="ADAL" clId="{537F40B4-5CC6-4564-BF26-10B90C4347A8}" dt="2023-02-02T15:50:57.742" v="803" actId="14100"/>
          <ac:spMkLst>
            <pc:docMk/>
            <pc:sldMk cId="3509080162" sldId="263"/>
            <ac:spMk id="17" creationId="{216B4F2B-2164-9DD4-8C3D-84313E231843}"/>
          </ac:spMkLst>
        </pc:spChg>
        <pc:spChg chg="add mod">
          <ac:chgData name="Sea Gun Lee" userId="f54f9c0d-3844-4f20-bb06-eead9a3c7d3a" providerId="ADAL" clId="{537F40B4-5CC6-4564-BF26-10B90C4347A8}" dt="2023-02-02T15:49:12.508" v="766" actId="14100"/>
          <ac:spMkLst>
            <pc:docMk/>
            <pc:sldMk cId="3509080162" sldId="263"/>
            <ac:spMk id="18" creationId="{D8B552DE-EBF4-0BA0-632E-C110EB0D40FF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19" creationId="{FD939876-A0F6-BFE8-5615-31FE21EAF121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20" creationId="{FDB76DC1-F461-A69D-6EC0-E053A2C5C217}"/>
          </ac:spMkLst>
        </pc:spChg>
        <pc:spChg chg="add mod">
          <ac:chgData name="Sea Gun Lee" userId="f54f9c0d-3844-4f20-bb06-eead9a3c7d3a" providerId="ADAL" clId="{537F40B4-5CC6-4564-BF26-10B90C4347A8}" dt="2023-02-02T15:50:51.930" v="802" actId="14100"/>
          <ac:spMkLst>
            <pc:docMk/>
            <pc:sldMk cId="3509080162" sldId="263"/>
            <ac:spMk id="21" creationId="{2BA0863F-D3CA-5977-5218-CEACFBDEBE2A}"/>
          </ac:spMkLst>
        </pc:spChg>
        <pc:spChg chg="add mod">
          <ac:chgData name="Sea Gun Lee" userId="f54f9c0d-3844-4f20-bb06-eead9a3c7d3a" providerId="ADAL" clId="{537F40B4-5CC6-4564-BF26-10B90C4347A8}" dt="2023-02-02T15:49:34.713" v="774" actId="14100"/>
          <ac:spMkLst>
            <pc:docMk/>
            <pc:sldMk cId="3509080162" sldId="263"/>
            <ac:spMk id="22" creationId="{84259401-7A45-50FF-8965-BD111D9C36DD}"/>
          </ac:spMkLst>
        </pc:spChg>
        <pc:spChg chg="add mod">
          <ac:chgData name="Sea Gun Lee" userId="f54f9c0d-3844-4f20-bb06-eead9a3c7d3a" providerId="ADAL" clId="{537F40B4-5CC6-4564-BF26-10B90C4347A8}" dt="2023-02-02T15:50:27.154" v="799" actId="208"/>
          <ac:spMkLst>
            <pc:docMk/>
            <pc:sldMk cId="3509080162" sldId="263"/>
            <ac:spMk id="23" creationId="{3C57A341-E60B-9D26-DE6D-8DC128E32F48}"/>
          </ac:spMkLst>
        </pc:spChg>
        <pc:spChg chg="add del mod">
          <ac:chgData name="Sea Gun Lee" userId="f54f9c0d-3844-4f20-bb06-eead9a3c7d3a" providerId="ADAL" clId="{537F40B4-5CC6-4564-BF26-10B90C4347A8}" dt="2023-02-02T17:33:49.200" v="1974" actId="478"/>
          <ac:spMkLst>
            <pc:docMk/>
            <pc:sldMk cId="3509080162" sldId="263"/>
            <ac:spMk id="24" creationId="{5ADC8156-B0EB-0D83-A43F-4EECC5C823F6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25" creationId="{AB48EBBC-FA3B-4AFB-002E-C742E0EFDE58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26" creationId="{9A9BA0C0-BD44-C53A-8FD1-742C2BC0DC65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27" creationId="{85961123-7103-422D-BBF0-46F0447DA947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28" creationId="{B3B9B4E2-2FC8-A0AB-C148-F4203FF2B503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29" creationId="{1B5CE477-66B4-5D32-09D2-18431487FEC5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30" creationId="{18D45ED1-86A1-9177-B84D-4A615283F138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31" creationId="{F8DC8A58-40DE-B9EF-E907-87F868115B4E}"/>
          </ac:spMkLst>
        </pc:spChg>
        <pc:spChg chg="del">
          <ac:chgData name="Sea Gun Lee" userId="f54f9c0d-3844-4f20-bb06-eead9a3c7d3a" providerId="ADAL" clId="{537F40B4-5CC6-4564-BF26-10B90C4347A8}" dt="2023-02-02T15:29:02.172" v="640" actId="478"/>
          <ac:spMkLst>
            <pc:docMk/>
            <pc:sldMk cId="3509080162" sldId="263"/>
            <ac:spMk id="32" creationId="{3F40F22F-4632-60B0-B3E0-0DA0ED947759}"/>
          </ac:spMkLst>
        </pc:spChg>
        <pc:spChg chg="mod">
          <ac:chgData name="Sea Gun Lee" userId="f54f9c0d-3844-4f20-bb06-eead9a3c7d3a" providerId="ADAL" clId="{537F40B4-5CC6-4564-BF26-10B90C4347A8}" dt="2023-02-02T16:46:19.468" v="933" actId="122"/>
          <ac:spMkLst>
            <pc:docMk/>
            <pc:sldMk cId="3509080162" sldId="263"/>
            <ac:spMk id="33" creationId="{F4505C1C-BDD3-BC7E-74E9-45C95C6BB662}"/>
          </ac:spMkLst>
        </pc:spChg>
        <pc:spChg chg="add mod">
          <ac:chgData name="Sea Gun Lee" userId="f54f9c0d-3844-4f20-bb06-eead9a3c7d3a" providerId="ADAL" clId="{537F40B4-5CC6-4564-BF26-10B90C4347A8}" dt="2023-02-02T15:52:06.584" v="816" actId="1076"/>
          <ac:spMkLst>
            <pc:docMk/>
            <pc:sldMk cId="3509080162" sldId="263"/>
            <ac:spMk id="34" creationId="{CDA39109-B3C8-8535-D11D-64003B7F4D7C}"/>
          </ac:spMkLst>
        </pc:spChg>
        <pc:spChg chg="add del mod">
          <ac:chgData name="Sea Gun Lee" userId="f54f9c0d-3844-4f20-bb06-eead9a3c7d3a" providerId="ADAL" clId="{537F40B4-5CC6-4564-BF26-10B90C4347A8}" dt="2023-02-02T17:33:48.183" v="1973" actId="478"/>
          <ac:spMkLst>
            <pc:docMk/>
            <pc:sldMk cId="3509080162" sldId="263"/>
            <ac:spMk id="35" creationId="{34951307-B4A1-1E7D-EB54-45BE53936960}"/>
          </ac:spMkLst>
        </pc:spChg>
        <pc:spChg chg="add mod">
          <ac:chgData name="Sea Gun Lee" userId="f54f9c0d-3844-4f20-bb06-eead9a3c7d3a" providerId="ADAL" clId="{537F40B4-5CC6-4564-BF26-10B90C4347A8}" dt="2023-02-02T15:52:18.908" v="821" actId="1076"/>
          <ac:spMkLst>
            <pc:docMk/>
            <pc:sldMk cId="3509080162" sldId="263"/>
            <ac:spMk id="36" creationId="{A9F5D0D4-CBFA-AD20-5AF5-3518E1301C20}"/>
          </ac:spMkLst>
        </pc:spChg>
        <pc:spChg chg="add mod">
          <ac:chgData name="Sea Gun Lee" userId="f54f9c0d-3844-4f20-bb06-eead9a3c7d3a" providerId="ADAL" clId="{537F40B4-5CC6-4564-BF26-10B90C4347A8}" dt="2023-02-02T15:52:22.996" v="823" actId="1076"/>
          <ac:spMkLst>
            <pc:docMk/>
            <pc:sldMk cId="3509080162" sldId="263"/>
            <ac:spMk id="37" creationId="{91D2DCC9-A9F5-5E31-D42E-FD7A1BB90B9D}"/>
          </ac:spMkLst>
        </pc:spChg>
        <pc:spChg chg="add del mod">
          <ac:chgData name="Sea Gun Lee" userId="f54f9c0d-3844-4f20-bb06-eead9a3c7d3a" providerId="ADAL" clId="{537F40B4-5CC6-4564-BF26-10B90C4347A8}" dt="2023-02-02T17:33:44.768" v="1972" actId="478"/>
          <ac:spMkLst>
            <pc:docMk/>
            <pc:sldMk cId="3509080162" sldId="263"/>
            <ac:spMk id="38" creationId="{CDBEC10C-955F-09D5-BBF0-241902F7EB38}"/>
          </ac:spMkLst>
        </pc:spChg>
        <pc:spChg chg="add mod">
          <ac:chgData name="Sea Gun Lee" userId="f54f9c0d-3844-4f20-bb06-eead9a3c7d3a" providerId="ADAL" clId="{537F40B4-5CC6-4564-BF26-10B90C4347A8}" dt="2023-02-02T15:52:34.290" v="827" actId="1076"/>
          <ac:spMkLst>
            <pc:docMk/>
            <pc:sldMk cId="3509080162" sldId="263"/>
            <ac:spMk id="39" creationId="{44B247ED-81C9-48EA-521C-B1B7B576C65E}"/>
          </ac:spMkLst>
        </pc:spChg>
        <pc:spChg chg="add del mod">
          <ac:chgData name="Sea Gun Lee" userId="f54f9c0d-3844-4f20-bb06-eead9a3c7d3a" providerId="ADAL" clId="{537F40B4-5CC6-4564-BF26-10B90C4347A8}" dt="2023-02-02T17:33:42.767" v="1971" actId="478"/>
          <ac:spMkLst>
            <pc:docMk/>
            <pc:sldMk cId="3509080162" sldId="263"/>
            <ac:spMk id="40" creationId="{D80E968A-C1AA-A0DB-6CD2-04066A1378CC}"/>
          </ac:spMkLst>
        </pc:spChg>
        <pc:spChg chg="add del mod">
          <ac:chgData name="Sea Gun Lee" userId="f54f9c0d-3844-4f20-bb06-eead9a3c7d3a" providerId="ADAL" clId="{537F40B4-5CC6-4564-BF26-10B90C4347A8}" dt="2023-02-02T17:33:42.051" v="1970" actId="478"/>
          <ac:spMkLst>
            <pc:docMk/>
            <pc:sldMk cId="3509080162" sldId="263"/>
            <ac:spMk id="41" creationId="{DA5378CF-0704-5559-603C-6CC02FFD8B52}"/>
          </ac:spMkLst>
        </pc:spChg>
        <pc:spChg chg="add mod">
          <ac:chgData name="Sea Gun Lee" userId="f54f9c0d-3844-4f20-bb06-eead9a3c7d3a" providerId="ADAL" clId="{537F40B4-5CC6-4564-BF26-10B90C4347A8}" dt="2023-02-02T15:57:06.728" v="868" actId="14100"/>
          <ac:spMkLst>
            <pc:docMk/>
            <pc:sldMk cId="3509080162" sldId="263"/>
            <ac:spMk id="42" creationId="{DB6545F7-47CF-BA97-EF5D-ED14BBBBD465}"/>
          </ac:spMkLst>
        </pc:spChg>
        <pc:spChg chg="add mod">
          <ac:chgData name="Sea Gun Lee" userId="f54f9c0d-3844-4f20-bb06-eead9a3c7d3a" providerId="ADAL" clId="{537F40B4-5CC6-4564-BF26-10B90C4347A8}" dt="2023-02-02T15:56:59.128" v="867" actId="1038"/>
          <ac:spMkLst>
            <pc:docMk/>
            <pc:sldMk cId="3509080162" sldId="263"/>
            <ac:spMk id="43" creationId="{26158F6E-0E89-7D76-23F8-F7A22F59E967}"/>
          </ac:spMkLst>
        </pc:spChg>
        <pc:spChg chg="add mod">
          <ac:chgData name="Sea Gun Lee" userId="f54f9c0d-3844-4f20-bb06-eead9a3c7d3a" providerId="ADAL" clId="{537F40B4-5CC6-4564-BF26-10B90C4347A8}" dt="2023-02-02T15:56:05.130" v="853" actId="1038"/>
          <ac:spMkLst>
            <pc:docMk/>
            <pc:sldMk cId="3509080162" sldId="263"/>
            <ac:spMk id="44" creationId="{57ABEEA2-8C7C-DC69-EBB1-EAEF72256229}"/>
          </ac:spMkLst>
        </pc:spChg>
        <pc:spChg chg="add mod">
          <ac:chgData name="Sea Gun Lee" userId="f54f9c0d-3844-4f20-bb06-eead9a3c7d3a" providerId="ADAL" clId="{537F40B4-5CC6-4564-BF26-10B90C4347A8}" dt="2023-02-02T15:55:57.731" v="851" actId="1038"/>
          <ac:spMkLst>
            <pc:docMk/>
            <pc:sldMk cId="3509080162" sldId="263"/>
            <ac:spMk id="45" creationId="{CBA1F837-7533-CDF4-C7BA-D4621A315A38}"/>
          </ac:spMkLst>
        </pc:spChg>
        <pc:spChg chg="add mod">
          <ac:chgData name="Sea Gun Lee" userId="f54f9c0d-3844-4f20-bb06-eead9a3c7d3a" providerId="ADAL" clId="{537F40B4-5CC6-4564-BF26-10B90C4347A8}" dt="2023-02-02T15:56:54.839" v="866" actId="14100"/>
          <ac:spMkLst>
            <pc:docMk/>
            <pc:sldMk cId="3509080162" sldId="263"/>
            <ac:spMk id="46" creationId="{DF371053-0BB3-9B5E-5C8A-8FC64DBB111B}"/>
          </ac:spMkLst>
        </pc:spChg>
        <pc:spChg chg="add mod">
          <ac:chgData name="Sea Gun Lee" userId="f54f9c0d-3844-4f20-bb06-eead9a3c7d3a" providerId="ADAL" clId="{537F40B4-5CC6-4564-BF26-10B90C4347A8}" dt="2023-02-02T15:57:29.317" v="873" actId="14100"/>
          <ac:spMkLst>
            <pc:docMk/>
            <pc:sldMk cId="3509080162" sldId="263"/>
            <ac:spMk id="47" creationId="{64060C2D-F2F0-B600-B96C-A025F85FA8DF}"/>
          </ac:spMkLst>
        </pc:spChg>
        <pc:spChg chg="add mod">
          <ac:chgData name="Sea Gun Lee" userId="f54f9c0d-3844-4f20-bb06-eead9a3c7d3a" providerId="ADAL" clId="{537F40B4-5CC6-4564-BF26-10B90C4347A8}" dt="2023-02-02T15:58:46.636" v="890" actId="14100"/>
          <ac:spMkLst>
            <pc:docMk/>
            <pc:sldMk cId="3509080162" sldId="263"/>
            <ac:spMk id="48" creationId="{A0904EFA-7232-14CE-11D3-3C378F1B6845}"/>
          </ac:spMkLst>
        </pc:spChg>
        <pc:spChg chg="add mod">
          <ac:chgData name="Sea Gun Lee" userId="f54f9c0d-3844-4f20-bb06-eead9a3c7d3a" providerId="ADAL" clId="{537F40B4-5CC6-4564-BF26-10B90C4347A8}" dt="2023-02-02T15:57:55.692" v="878" actId="14100"/>
          <ac:spMkLst>
            <pc:docMk/>
            <pc:sldMk cId="3509080162" sldId="263"/>
            <ac:spMk id="49" creationId="{B4318C38-B2BC-E6C1-7436-99C5104BB3DF}"/>
          </ac:spMkLst>
        </pc:spChg>
        <pc:spChg chg="add mod">
          <ac:chgData name="Sea Gun Lee" userId="f54f9c0d-3844-4f20-bb06-eead9a3c7d3a" providerId="ADAL" clId="{537F40B4-5CC6-4564-BF26-10B90C4347A8}" dt="2023-02-02T15:58:23.562" v="889" actId="14100"/>
          <ac:spMkLst>
            <pc:docMk/>
            <pc:sldMk cId="3509080162" sldId="263"/>
            <ac:spMk id="50" creationId="{346D309D-63B4-991C-D3B7-A08CE8F372E4}"/>
          </ac:spMkLst>
        </pc:spChg>
        <pc:spChg chg="add mod">
          <ac:chgData name="Sea Gun Lee" userId="f54f9c0d-3844-4f20-bb06-eead9a3c7d3a" providerId="ADAL" clId="{537F40B4-5CC6-4564-BF26-10B90C4347A8}" dt="2023-02-02T15:59:09.195" v="895" actId="208"/>
          <ac:spMkLst>
            <pc:docMk/>
            <pc:sldMk cId="3509080162" sldId="263"/>
            <ac:spMk id="51" creationId="{3B9AFC23-0EC8-04AE-4695-2EDFD3CA08E4}"/>
          </ac:spMkLst>
        </pc:spChg>
        <pc:spChg chg="add del mod">
          <ac:chgData name="Sea Gun Lee" userId="f54f9c0d-3844-4f20-bb06-eead9a3c7d3a" providerId="ADAL" clId="{537F40B4-5CC6-4564-BF26-10B90C4347A8}" dt="2023-02-02T17:33:35.703" v="1966" actId="478"/>
          <ac:spMkLst>
            <pc:docMk/>
            <pc:sldMk cId="3509080162" sldId="263"/>
            <ac:spMk id="52" creationId="{B51DFCF0-8E22-5E3E-EF54-7E550919A130}"/>
          </ac:spMkLst>
        </pc:spChg>
        <pc:spChg chg="add mod">
          <ac:chgData name="Sea Gun Lee" userId="f54f9c0d-3844-4f20-bb06-eead9a3c7d3a" providerId="ADAL" clId="{537F40B4-5CC6-4564-BF26-10B90C4347A8}" dt="2023-02-02T15:59:22.056" v="899" actId="1076"/>
          <ac:spMkLst>
            <pc:docMk/>
            <pc:sldMk cId="3509080162" sldId="263"/>
            <ac:spMk id="53" creationId="{2AC8CA9B-157B-0288-005C-8FDF0517C7FA}"/>
          </ac:spMkLst>
        </pc:spChg>
        <pc:spChg chg="add mod">
          <ac:chgData name="Sea Gun Lee" userId="f54f9c0d-3844-4f20-bb06-eead9a3c7d3a" providerId="ADAL" clId="{537F40B4-5CC6-4564-BF26-10B90C4347A8}" dt="2023-02-02T15:59:25.521" v="901" actId="1076"/>
          <ac:spMkLst>
            <pc:docMk/>
            <pc:sldMk cId="3509080162" sldId="263"/>
            <ac:spMk id="54" creationId="{3FF63157-064C-4F43-DCDA-A27DD148708F}"/>
          </ac:spMkLst>
        </pc:spChg>
        <pc:spChg chg="add del mod">
          <ac:chgData name="Sea Gun Lee" userId="f54f9c0d-3844-4f20-bb06-eead9a3c7d3a" providerId="ADAL" clId="{537F40B4-5CC6-4564-BF26-10B90C4347A8}" dt="2023-02-02T17:33:38.301" v="1967" actId="478"/>
          <ac:spMkLst>
            <pc:docMk/>
            <pc:sldMk cId="3509080162" sldId="263"/>
            <ac:spMk id="55" creationId="{A27DB3D7-DD66-2D09-5BEE-8FB6BE284F20}"/>
          </ac:spMkLst>
        </pc:spChg>
        <pc:spChg chg="add mod">
          <ac:chgData name="Sea Gun Lee" userId="f54f9c0d-3844-4f20-bb06-eead9a3c7d3a" providerId="ADAL" clId="{537F40B4-5CC6-4564-BF26-10B90C4347A8}" dt="2023-02-02T15:59:34.475" v="905" actId="1076"/>
          <ac:spMkLst>
            <pc:docMk/>
            <pc:sldMk cId="3509080162" sldId="263"/>
            <ac:spMk id="56" creationId="{4F7480FE-4589-E41E-D303-CFF7B9459426}"/>
          </ac:spMkLst>
        </pc:spChg>
        <pc:spChg chg="add del mod">
          <ac:chgData name="Sea Gun Lee" userId="f54f9c0d-3844-4f20-bb06-eead9a3c7d3a" providerId="ADAL" clId="{537F40B4-5CC6-4564-BF26-10B90C4347A8}" dt="2023-02-02T17:33:38.854" v="1968" actId="478"/>
          <ac:spMkLst>
            <pc:docMk/>
            <pc:sldMk cId="3509080162" sldId="263"/>
            <ac:spMk id="57" creationId="{4F8771ED-F616-DABD-23B8-A23F12412F04}"/>
          </ac:spMkLst>
        </pc:spChg>
        <pc:spChg chg="add del mod">
          <ac:chgData name="Sea Gun Lee" userId="f54f9c0d-3844-4f20-bb06-eead9a3c7d3a" providerId="ADAL" clId="{537F40B4-5CC6-4564-BF26-10B90C4347A8}" dt="2023-02-02T17:33:39.355" v="1969" actId="478"/>
          <ac:spMkLst>
            <pc:docMk/>
            <pc:sldMk cId="3509080162" sldId="263"/>
            <ac:spMk id="58" creationId="{E434D0DB-FA24-C0AD-09AA-D864B0BAAB03}"/>
          </ac:spMkLst>
        </pc:spChg>
        <pc:spChg chg="add mod">
          <ac:chgData name="Sea Gun Lee" userId="f54f9c0d-3844-4f20-bb06-eead9a3c7d3a" providerId="ADAL" clId="{537F40B4-5CC6-4564-BF26-10B90C4347A8}" dt="2023-02-02T21:07:19.791" v="4500" actId="20577"/>
          <ac:spMkLst>
            <pc:docMk/>
            <pc:sldMk cId="3509080162" sldId="263"/>
            <ac:spMk id="59" creationId="{12800A44-535C-EBD6-6805-EB13B50DB48C}"/>
          </ac:spMkLst>
        </pc:spChg>
        <pc:spChg chg="add mod ord">
          <ac:chgData name="Sea Gun Lee" userId="f54f9c0d-3844-4f20-bb06-eead9a3c7d3a" providerId="ADAL" clId="{537F40B4-5CC6-4564-BF26-10B90C4347A8}" dt="2023-02-02T17:04:14.708" v="1302" actId="1076"/>
          <ac:spMkLst>
            <pc:docMk/>
            <pc:sldMk cId="3509080162" sldId="263"/>
            <ac:spMk id="60" creationId="{00CCEA44-5B80-DB50-5AC3-9DF99C63CD63}"/>
          </ac:spMkLst>
        </pc:spChg>
        <pc:picChg chg="add mod">
          <ac:chgData name="Sea Gun Lee" userId="f54f9c0d-3844-4f20-bb06-eead9a3c7d3a" providerId="ADAL" clId="{537F40B4-5CC6-4564-BF26-10B90C4347A8}" dt="2023-02-02T15:50:10.807" v="798" actId="1076"/>
          <ac:picMkLst>
            <pc:docMk/>
            <pc:sldMk cId="3509080162" sldId="263"/>
            <ac:picMk id="5" creationId="{C696B454-CE01-2442-9CE1-7AC28D62DFC9}"/>
          </ac:picMkLst>
        </pc:picChg>
        <pc:picChg chg="add del mod">
          <ac:chgData name="Sea Gun Lee" userId="f54f9c0d-3844-4f20-bb06-eead9a3c7d3a" providerId="ADAL" clId="{537F40B4-5CC6-4564-BF26-10B90C4347A8}" dt="2023-02-02T15:45:27.354" v="708" actId="478"/>
          <ac:picMkLst>
            <pc:docMk/>
            <pc:sldMk cId="3509080162" sldId="263"/>
            <ac:picMk id="7" creationId="{074CE6AF-3725-08A1-8188-7FD2068BF0B2}"/>
          </ac:picMkLst>
        </pc:picChg>
        <pc:picChg chg="del mod">
          <ac:chgData name="Sea Gun Lee" userId="f54f9c0d-3844-4f20-bb06-eead9a3c7d3a" providerId="ADAL" clId="{537F40B4-5CC6-4564-BF26-10B90C4347A8}" dt="2023-02-02T15:29:03.958" v="641" actId="478"/>
          <ac:picMkLst>
            <pc:docMk/>
            <pc:sldMk cId="3509080162" sldId="263"/>
            <ac:picMk id="8" creationId="{1FF2A181-2B16-6383-A049-2EE12BD925DF}"/>
          </ac:picMkLst>
        </pc:picChg>
        <pc:picChg chg="add mod">
          <ac:chgData name="Sea Gun Lee" userId="f54f9c0d-3844-4f20-bb06-eead9a3c7d3a" providerId="ADAL" clId="{537F40B4-5CC6-4564-BF26-10B90C4347A8}" dt="2023-02-02T15:45:56.604" v="718" actId="14100"/>
          <ac:picMkLst>
            <pc:docMk/>
            <pc:sldMk cId="3509080162" sldId="263"/>
            <ac:picMk id="10" creationId="{F9ED6271-FA92-0F76-0F00-2E13BB761DD2}"/>
          </ac:picMkLst>
        </pc:picChg>
      </pc:sldChg>
      <pc:sldChg chg="addSp delSp modSp mod">
        <pc:chgData name="Sea Gun Lee" userId="f54f9c0d-3844-4f20-bb06-eead9a3c7d3a" providerId="ADAL" clId="{537F40B4-5CC6-4564-BF26-10B90C4347A8}" dt="2023-02-02T17:34:43.922" v="1979" actId="207"/>
        <pc:sldMkLst>
          <pc:docMk/>
          <pc:sldMk cId="4231143051" sldId="264"/>
        </pc:sldMkLst>
        <pc:spChg chg="mod">
          <ac:chgData name="Sea Gun Lee" userId="f54f9c0d-3844-4f20-bb06-eead9a3c7d3a" providerId="ADAL" clId="{537F40B4-5CC6-4564-BF26-10B90C4347A8}" dt="2023-02-02T17:34:43.922" v="1979" actId="207"/>
          <ac:spMkLst>
            <pc:docMk/>
            <pc:sldMk cId="4231143051" sldId="264"/>
            <ac:spMk id="3" creationId="{DD0C565E-19ED-7B7B-0EB1-4DCA39EEB656}"/>
          </ac:spMkLst>
        </pc:spChg>
        <pc:spChg chg="del">
          <ac:chgData name="Sea Gun Lee" userId="f54f9c0d-3844-4f20-bb06-eead9a3c7d3a" providerId="ADAL" clId="{537F40B4-5CC6-4564-BF26-10B90C4347A8}" dt="2023-02-02T17:13:10.983" v="1522" actId="478"/>
          <ac:spMkLst>
            <pc:docMk/>
            <pc:sldMk cId="4231143051" sldId="264"/>
            <ac:spMk id="5" creationId="{CF99CCCC-8654-7D8B-55D7-F5F5E1DB2C8E}"/>
          </ac:spMkLst>
        </pc:spChg>
        <pc:spChg chg="del">
          <ac:chgData name="Sea Gun Lee" userId="f54f9c0d-3844-4f20-bb06-eead9a3c7d3a" providerId="ADAL" clId="{537F40B4-5CC6-4564-BF26-10B90C4347A8}" dt="2023-02-02T17:13:10.983" v="1522" actId="478"/>
          <ac:spMkLst>
            <pc:docMk/>
            <pc:sldMk cId="4231143051" sldId="264"/>
            <ac:spMk id="6" creationId="{8FD0F70B-8760-67D4-529A-E3C7AF0C5C23}"/>
          </ac:spMkLst>
        </pc:spChg>
        <pc:spChg chg="del">
          <ac:chgData name="Sea Gun Lee" userId="f54f9c0d-3844-4f20-bb06-eead9a3c7d3a" providerId="ADAL" clId="{537F40B4-5CC6-4564-BF26-10B90C4347A8}" dt="2023-02-02T17:13:10.983" v="1522" actId="478"/>
          <ac:spMkLst>
            <pc:docMk/>
            <pc:sldMk cId="4231143051" sldId="264"/>
            <ac:spMk id="7" creationId="{A5AC20A0-2BA1-B3D6-A9C9-3289CFF4E9B3}"/>
          </ac:spMkLst>
        </pc:spChg>
        <pc:spChg chg="del">
          <ac:chgData name="Sea Gun Lee" userId="f54f9c0d-3844-4f20-bb06-eead9a3c7d3a" providerId="ADAL" clId="{537F40B4-5CC6-4564-BF26-10B90C4347A8}" dt="2023-02-02T17:13:10.983" v="1522" actId="478"/>
          <ac:spMkLst>
            <pc:docMk/>
            <pc:sldMk cId="4231143051" sldId="264"/>
            <ac:spMk id="9" creationId="{986F18E7-83C6-7EA0-F6AD-CC15F66469B5}"/>
          </ac:spMkLst>
        </pc:spChg>
        <pc:spChg chg="add mod">
          <ac:chgData name="Sea Gun Lee" userId="f54f9c0d-3844-4f20-bb06-eead9a3c7d3a" providerId="ADAL" clId="{537F40B4-5CC6-4564-BF26-10B90C4347A8}" dt="2023-02-02T17:17:29.957" v="1565" actId="207"/>
          <ac:spMkLst>
            <pc:docMk/>
            <pc:sldMk cId="4231143051" sldId="264"/>
            <ac:spMk id="10" creationId="{C633AFFF-7C12-8976-FA81-8E7F5535D682}"/>
          </ac:spMkLst>
        </pc:spChg>
        <pc:spChg chg="add mod">
          <ac:chgData name="Sea Gun Lee" userId="f54f9c0d-3844-4f20-bb06-eead9a3c7d3a" providerId="ADAL" clId="{537F40B4-5CC6-4564-BF26-10B90C4347A8}" dt="2023-02-02T17:17:36.388" v="1567" actId="1076"/>
          <ac:spMkLst>
            <pc:docMk/>
            <pc:sldMk cId="4231143051" sldId="264"/>
            <ac:spMk id="11" creationId="{0274D3B4-8A16-3CDC-A79B-28E63E1D4DA6}"/>
          </ac:spMkLst>
        </pc:spChg>
        <pc:spChg chg="add mod">
          <ac:chgData name="Sea Gun Lee" userId="f54f9c0d-3844-4f20-bb06-eead9a3c7d3a" providerId="ADAL" clId="{537F40B4-5CC6-4564-BF26-10B90C4347A8}" dt="2023-02-02T17:17:40.807" v="1569" actId="1076"/>
          <ac:spMkLst>
            <pc:docMk/>
            <pc:sldMk cId="4231143051" sldId="264"/>
            <ac:spMk id="12" creationId="{E52F514E-7A00-554C-342D-D03006E2376B}"/>
          </ac:spMkLst>
        </pc:spChg>
        <pc:spChg chg="add mod">
          <ac:chgData name="Sea Gun Lee" userId="f54f9c0d-3844-4f20-bb06-eead9a3c7d3a" providerId="ADAL" clId="{537F40B4-5CC6-4564-BF26-10B90C4347A8}" dt="2023-02-02T17:17:44.927" v="1571" actId="1076"/>
          <ac:spMkLst>
            <pc:docMk/>
            <pc:sldMk cId="4231143051" sldId="264"/>
            <ac:spMk id="13" creationId="{A0C0457D-184D-A276-C150-D174337DAD75}"/>
          </ac:spMkLst>
        </pc:spChg>
        <pc:spChg chg="add mod">
          <ac:chgData name="Sea Gun Lee" userId="f54f9c0d-3844-4f20-bb06-eead9a3c7d3a" providerId="ADAL" clId="{537F40B4-5CC6-4564-BF26-10B90C4347A8}" dt="2023-02-02T17:17:48.133" v="1573" actId="1076"/>
          <ac:spMkLst>
            <pc:docMk/>
            <pc:sldMk cId="4231143051" sldId="264"/>
            <ac:spMk id="14" creationId="{971C7490-3E25-F693-960C-909A7201CCAF}"/>
          </ac:spMkLst>
        </pc:spChg>
        <pc:spChg chg="add mod">
          <ac:chgData name="Sea Gun Lee" userId="f54f9c0d-3844-4f20-bb06-eead9a3c7d3a" providerId="ADAL" clId="{537F40B4-5CC6-4564-BF26-10B90C4347A8}" dt="2023-02-02T17:17:52.478" v="1575" actId="1076"/>
          <ac:spMkLst>
            <pc:docMk/>
            <pc:sldMk cId="4231143051" sldId="264"/>
            <ac:spMk id="15" creationId="{BA0CF6B8-3DC3-5B66-AFDB-FF163FDF7351}"/>
          </ac:spMkLst>
        </pc:spChg>
        <pc:spChg chg="add mod">
          <ac:chgData name="Sea Gun Lee" userId="f54f9c0d-3844-4f20-bb06-eead9a3c7d3a" providerId="ADAL" clId="{537F40B4-5CC6-4564-BF26-10B90C4347A8}" dt="2023-02-02T17:17:58.007" v="1577" actId="1076"/>
          <ac:spMkLst>
            <pc:docMk/>
            <pc:sldMk cId="4231143051" sldId="264"/>
            <ac:spMk id="16" creationId="{D8ED4DA9-58E2-482E-78B0-D22664C3CCD1}"/>
          </ac:spMkLst>
        </pc:spChg>
        <pc:spChg chg="add mod">
          <ac:chgData name="Sea Gun Lee" userId="f54f9c0d-3844-4f20-bb06-eead9a3c7d3a" providerId="ADAL" clId="{537F40B4-5CC6-4564-BF26-10B90C4347A8}" dt="2023-02-02T17:18:00.896" v="1579" actId="1076"/>
          <ac:spMkLst>
            <pc:docMk/>
            <pc:sldMk cId="4231143051" sldId="264"/>
            <ac:spMk id="17" creationId="{08DA4CEA-ACC3-1BFE-C2F6-A5F7CA348835}"/>
          </ac:spMkLst>
        </pc:spChg>
        <pc:spChg chg="add mod">
          <ac:chgData name="Sea Gun Lee" userId="f54f9c0d-3844-4f20-bb06-eead9a3c7d3a" providerId="ADAL" clId="{537F40B4-5CC6-4564-BF26-10B90C4347A8}" dt="2023-02-02T17:18:04.257" v="1581" actId="1076"/>
          <ac:spMkLst>
            <pc:docMk/>
            <pc:sldMk cId="4231143051" sldId="264"/>
            <ac:spMk id="18" creationId="{523B048B-5D70-DC07-9213-525DD32B078B}"/>
          </ac:spMkLst>
        </pc:spChg>
        <pc:spChg chg="add del mod">
          <ac:chgData name="Sea Gun Lee" userId="f54f9c0d-3844-4f20-bb06-eead9a3c7d3a" providerId="ADAL" clId="{537F40B4-5CC6-4564-BF26-10B90C4347A8}" dt="2023-02-02T17:20:01.484" v="1641" actId="478"/>
          <ac:spMkLst>
            <pc:docMk/>
            <pc:sldMk cId="4231143051" sldId="264"/>
            <ac:spMk id="19" creationId="{63D67A69-CF2E-D306-0BB4-053C1FCDDF2D}"/>
          </ac:spMkLst>
        </pc:spChg>
        <pc:spChg chg="add mod">
          <ac:chgData name="Sea Gun Lee" userId="f54f9c0d-3844-4f20-bb06-eead9a3c7d3a" providerId="ADAL" clId="{537F40B4-5CC6-4564-BF26-10B90C4347A8}" dt="2023-02-02T17:18:52.240" v="1601" actId="14100"/>
          <ac:spMkLst>
            <pc:docMk/>
            <pc:sldMk cId="4231143051" sldId="264"/>
            <ac:spMk id="20" creationId="{2D753657-0837-82F5-A533-3057E10376E8}"/>
          </ac:spMkLst>
        </pc:spChg>
        <pc:spChg chg="add del mod">
          <ac:chgData name="Sea Gun Lee" userId="f54f9c0d-3844-4f20-bb06-eead9a3c7d3a" providerId="ADAL" clId="{537F40B4-5CC6-4564-BF26-10B90C4347A8}" dt="2023-02-02T17:20:00.555" v="1640" actId="478"/>
          <ac:spMkLst>
            <pc:docMk/>
            <pc:sldMk cId="4231143051" sldId="264"/>
            <ac:spMk id="21" creationId="{6C12B482-1416-C95D-4008-CE770CC924DA}"/>
          </ac:spMkLst>
        </pc:spChg>
        <pc:spChg chg="add mod">
          <ac:chgData name="Sea Gun Lee" userId="f54f9c0d-3844-4f20-bb06-eead9a3c7d3a" providerId="ADAL" clId="{537F40B4-5CC6-4564-BF26-10B90C4347A8}" dt="2023-02-02T17:19:11.189" v="1615" actId="14100"/>
          <ac:spMkLst>
            <pc:docMk/>
            <pc:sldMk cId="4231143051" sldId="264"/>
            <ac:spMk id="22" creationId="{D7812F51-3169-0971-25AC-E1F4F2C7E48D}"/>
          </ac:spMkLst>
        </pc:spChg>
        <pc:spChg chg="add mod">
          <ac:chgData name="Sea Gun Lee" userId="f54f9c0d-3844-4f20-bb06-eead9a3c7d3a" providerId="ADAL" clId="{537F40B4-5CC6-4564-BF26-10B90C4347A8}" dt="2023-02-02T17:19:17.875" v="1619" actId="14100"/>
          <ac:spMkLst>
            <pc:docMk/>
            <pc:sldMk cId="4231143051" sldId="264"/>
            <ac:spMk id="23" creationId="{52001CDB-915D-79B4-998F-AE7A407FFD8B}"/>
          </ac:spMkLst>
        </pc:spChg>
        <pc:spChg chg="add del mod">
          <ac:chgData name="Sea Gun Lee" userId="f54f9c0d-3844-4f20-bb06-eead9a3c7d3a" providerId="ADAL" clId="{537F40B4-5CC6-4564-BF26-10B90C4347A8}" dt="2023-02-02T17:19:58.772" v="1639" actId="478"/>
          <ac:spMkLst>
            <pc:docMk/>
            <pc:sldMk cId="4231143051" sldId="264"/>
            <ac:spMk id="24" creationId="{71B757EC-5211-70D3-3BCD-D615473A6746}"/>
          </ac:spMkLst>
        </pc:spChg>
        <pc:spChg chg="add mod">
          <ac:chgData name="Sea Gun Lee" userId="f54f9c0d-3844-4f20-bb06-eead9a3c7d3a" providerId="ADAL" clId="{537F40B4-5CC6-4564-BF26-10B90C4347A8}" dt="2023-02-02T17:19:33.391" v="1627" actId="1037"/>
          <ac:spMkLst>
            <pc:docMk/>
            <pc:sldMk cId="4231143051" sldId="264"/>
            <ac:spMk id="25" creationId="{9236EF2C-4A17-C1F9-76A2-462F734F7F0A}"/>
          </ac:spMkLst>
        </pc:spChg>
        <pc:spChg chg="add del mod">
          <ac:chgData name="Sea Gun Lee" userId="f54f9c0d-3844-4f20-bb06-eead9a3c7d3a" providerId="ADAL" clId="{537F40B4-5CC6-4564-BF26-10B90C4347A8}" dt="2023-02-02T17:19:56.848" v="1637" actId="478"/>
          <ac:spMkLst>
            <pc:docMk/>
            <pc:sldMk cId="4231143051" sldId="264"/>
            <ac:spMk id="26" creationId="{D350268E-26A6-F5FB-B7D4-288DF93E64C8}"/>
          </ac:spMkLst>
        </pc:spChg>
        <pc:spChg chg="add del mod">
          <ac:chgData name="Sea Gun Lee" userId="f54f9c0d-3844-4f20-bb06-eead9a3c7d3a" providerId="ADAL" clId="{537F40B4-5CC6-4564-BF26-10B90C4347A8}" dt="2023-02-02T17:19:57.460" v="1638" actId="478"/>
          <ac:spMkLst>
            <pc:docMk/>
            <pc:sldMk cId="4231143051" sldId="264"/>
            <ac:spMk id="27" creationId="{19FAEEDA-9ED9-3C78-F999-0058A3439DE9}"/>
          </ac:spMkLst>
        </pc:spChg>
        <pc:spChg chg="mod">
          <ac:chgData name="Sea Gun Lee" userId="f54f9c0d-3844-4f20-bb06-eead9a3c7d3a" providerId="ADAL" clId="{537F40B4-5CC6-4564-BF26-10B90C4347A8}" dt="2023-02-02T17:16:39.303" v="1532" actId="1037"/>
          <ac:spMkLst>
            <pc:docMk/>
            <pc:sldMk cId="4231143051" sldId="264"/>
            <ac:spMk id="33" creationId="{F4505C1C-BDD3-BC7E-74E9-45C95C6BB662}"/>
          </ac:spMkLst>
        </pc:spChg>
        <pc:picChg chg="del">
          <ac:chgData name="Sea Gun Lee" userId="f54f9c0d-3844-4f20-bb06-eead9a3c7d3a" providerId="ADAL" clId="{537F40B4-5CC6-4564-BF26-10B90C4347A8}" dt="2023-02-02T17:13:08.470" v="1521" actId="478"/>
          <ac:picMkLst>
            <pc:docMk/>
            <pc:sldMk cId="4231143051" sldId="264"/>
            <ac:picMk id="4" creationId="{A24DA75B-99B5-A520-4C49-DD3C8846D400}"/>
          </ac:picMkLst>
        </pc:picChg>
        <pc:picChg chg="add mod">
          <ac:chgData name="Sea Gun Lee" userId="f54f9c0d-3844-4f20-bb06-eead9a3c7d3a" providerId="ADAL" clId="{537F40B4-5CC6-4564-BF26-10B90C4347A8}" dt="2023-02-02T17:13:18.787" v="1525" actId="27614"/>
          <ac:picMkLst>
            <pc:docMk/>
            <pc:sldMk cId="4231143051" sldId="264"/>
            <ac:picMk id="8" creationId="{2AAC3E77-3282-ADEC-3634-F1DE2B766CEF}"/>
          </ac:picMkLst>
        </pc:picChg>
      </pc:sldChg>
      <pc:sldChg chg="addSp delSp modSp mod ord">
        <pc:chgData name="Sea Gun Lee" userId="f54f9c0d-3844-4f20-bb06-eead9a3c7d3a" providerId="ADAL" clId="{537F40B4-5CC6-4564-BF26-10B90C4347A8}" dt="2023-02-02T18:11:43.529" v="3665" actId="1035"/>
        <pc:sldMkLst>
          <pc:docMk/>
          <pc:sldMk cId="3857314901" sldId="265"/>
        </pc:sldMkLst>
        <pc:spChg chg="mod">
          <ac:chgData name="Sea Gun Lee" userId="f54f9c0d-3844-4f20-bb06-eead9a3c7d3a" providerId="ADAL" clId="{537F40B4-5CC6-4564-BF26-10B90C4347A8}" dt="2023-02-02T18:11:43.529" v="3665" actId="1035"/>
          <ac:spMkLst>
            <pc:docMk/>
            <pc:sldMk cId="3857314901" sldId="265"/>
            <ac:spMk id="3" creationId="{DD0C565E-19ED-7B7B-0EB1-4DCA39EEB656}"/>
          </ac:spMkLst>
        </pc:spChg>
        <pc:spChg chg="add mod">
          <ac:chgData name="Sea Gun Lee" userId="f54f9c0d-3844-4f20-bb06-eead9a3c7d3a" providerId="ADAL" clId="{537F40B4-5CC6-4564-BF26-10B90C4347A8}" dt="2023-02-02T17:00:59.849" v="1212" actId="20577"/>
          <ac:spMkLst>
            <pc:docMk/>
            <pc:sldMk cId="3857314901" sldId="265"/>
            <ac:spMk id="5" creationId="{ECC51AB7-0688-75F7-D0A0-B17E28F3746F}"/>
          </ac:spMkLst>
        </pc:spChg>
        <pc:spChg chg="add mod">
          <ac:chgData name="Sea Gun Lee" userId="f54f9c0d-3844-4f20-bb06-eead9a3c7d3a" providerId="ADAL" clId="{537F40B4-5CC6-4564-BF26-10B90C4347A8}" dt="2023-02-02T17:07:31.408" v="1323" actId="1076"/>
          <ac:spMkLst>
            <pc:docMk/>
            <pc:sldMk cId="3857314901" sldId="265"/>
            <ac:spMk id="6" creationId="{1053A7BC-8021-0642-6623-A4D1EEE7B4E5}"/>
          </ac:spMkLst>
        </pc:spChg>
        <pc:spChg chg="add mod">
          <ac:chgData name="Sea Gun Lee" userId="f54f9c0d-3844-4f20-bb06-eead9a3c7d3a" providerId="ADAL" clId="{537F40B4-5CC6-4564-BF26-10B90C4347A8}" dt="2023-02-02T17:07:27.729" v="1322" actId="1076"/>
          <ac:spMkLst>
            <pc:docMk/>
            <pc:sldMk cId="3857314901" sldId="265"/>
            <ac:spMk id="7" creationId="{97327B0D-0BEA-1D22-4199-9B39B20202EC}"/>
          </ac:spMkLst>
        </pc:spChg>
        <pc:spChg chg="add mod">
          <ac:chgData name="Sea Gun Lee" userId="f54f9c0d-3844-4f20-bb06-eead9a3c7d3a" providerId="ADAL" clId="{537F40B4-5CC6-4564-BF26-10B90C4347A8}" dt="2023-02-02T17:07:23.425" v="1321" actId="1076"/>
          <ac:spMkLst>
            <pc:docMk/>
            <pc:sldMk cId="3857314901" sldId="265"/>
            <ac:spMk id="9" creationId="{6A0FE896-3B47-B052-53CF-2096C9F7A9A6}"/>
          </ac:spMkLst>
        </pc:spChg>
        <pc:spChg chg="del">
          <ac:chgData name="Sea Gun Lee" userId="f54f9c0d-3844-4f20-bb06-eead9a3c7d3a" providerId="ADAL" clId="{537F40B4-5CC6-4564-BF26-10B90C4347A8}" dt="2023-02-02T16:59:45.677" v="1148" actId="478"/>
          <ac:spMkLst>
            <pc:docMk/>
            <pc:sldMk cId="3857314901" sldId="265"/>
            <ac:spMk id="10" creationId="{DC4C795B-C1A3-AACF-49C3-CC7B11F1626A}"/>
          </ac:spMkLst>
        </pc:spChg>
        <pc:spChg chg="del">
          <ac:chgData name="Sea Gun Lee" userId="f54f9c0d-3844-4f20-bb06-eead9a3c7d3a" providerId="ADAL" clId="{537F40B4-5CC6-4564-BF26-10B90C4347A8}" dt="2023-02-02T16:59:45.677" v="1148" actId="478"/>
          <ac:spMkLst>
            <pc:docMk/>
            <pc:sldMk cId="3857314901" sldId="265"/>
            <ac:spMk id="11" creationId="{99A7A60E-04D0-FDC0-219D-4DE7E81AD386}"/>
          </ac:spMkLst>
        </pc:spChg>
        <pc:spChg chg="del">
          <ac:chgData name="Sea Gun Lee" userId="f54f9c0d-3844-4f20-bb06-eead9a3c7d3a" providerId="ADAL" clId="{537F40B4-5CC6-4564-BF26-10B90C4347A8}" dt="2023-02-02T16:59:45.677" v="1148" actId="478"/>
          <ac:spMkLst>
            <pc:docMk/>
            <pc:sldMk cId="3857314901" sldId="265"/>
            <ac:spMk id="12" creationId="{C965E3FB-CAC4-F5D3-7223-B08865BE6D60}"/>
          </ac:spMkLst>
        </pc:spChg>
        <pc:spChg chg="del">
          <ac:chgData name="Sea Gun Lee" userId="f54f9c0d-3844-4f20-bb06-eead9a3c7d3a" providerId="ADAL" clId="{537F40B4-5CC6-4564-BF26-10B90C4347A8}" dt="2023-02-02T16:59:45.677" v="1148" actId="478"/>
          <ac:spMkLst>
            <pc:docMk/>
            <pc:sldMk cId="3857314901" sldId="265"/>
            <ac:spMk id="13" creationId="{98C6EB4D-C798-4383-473C-EDEC1B083A1A}"/>
          </ac:spMkLst>
        </pc:spChg>
        <pc:spChg chg="add mod">
          <ac:chgData name="Sea Gun Lee" userId="f54f9c0d-3844-4f20-bb06-eead9a3c7d3a" providerId="ADAL" clId="{537F40B4-5CC6-4564-BF26-10B90C4347A8}" dt="2023-02-02T17:07:21.133" v="1320" actId="1076"/>
          <ac:spMkLst>
            <pc:docMk/>
            <pc:sldMk cId="3857314901" sldId="265"/>
            <ac:spMk id="14" creationId="{64F9DAB6-3DCE-25D8-091C-BF443F3FB7F8}"/>
          </ac:spMkLst>
        </pc:spChg>
        <pc:spChg chg="add mod">
          <ac:chgData name="Sea Gun Lee" userId="f54f9c0d-3844-4f20-bb06-eead9a3c7d3a" providerId="ADAL" clId="{537F40B4-5CC6-4564-BF26-10B90C4347A8}" dt="2023-02-02T17:07:18.417" v="1319" actId="1076"/>
          <ac:spMkLst>
            <pc:docMk/>
            <pc:sldMk cId="3857314901" sldId="265"/>
            <ac:spMk id="15" creationId="{60A714D4-0145-256A-3F18-8C725B2D84C8}"/>
          </ac:spMkLst>
        </pc:spChg>
        <pc:spChg chg="add mod">
          <ac:chgData name="Sea Gun Lee" userId="f54f9c0d-3844-4f20-bb06-eead9a3c7d3a" providerId="ADAL" clId="{537F40B4-5CC6-4564-BF26-10B90C4347A8}" dt="2023-02-02T17:08:15.685" v="1335" actId="1038"/>
          <ac:spMkLst>
            <pc:docMk/>
            <pc:sldMk cId="3857314901" sldId="265"/>
            <ac:spMk id="16" creationId="{1C4FE88D-61AB-971D-5CE7-3AF4A3A41773}"/>
          </ac:spMkLst>
        </pc:spChg>
        <pc:spChg chg="add mod">
          <ac:chgData name="Sea Gun Lee" userId="f54f9c0d-3844-4f20-bb06-eead9a3c7d3a" providerId="ADAL" clId="{537F40B4-5CC6-4564-BF26-10B90C4347A8}" dt="2023-02-02T17:08:32.192" v="1344" actId="14100"/>
          <ac:spMkLst>
            <pc:docMk/>
            <pc:sldMk cId="3857314901" sldId="265"/>
            <ac:spMk id="17" creationId="{EA2DD33A-11B4-2F2B-1110-0FDDF88520DA}"/>
          </ac:spMkLst>
        </pc:spChg>
        <pc:spChg chg="add mod">
          <ac:chgData name="Sea Gun Lee" userId="f54f9c0d-3844-4f20-bb06-eead9a3c7d3a" providerId="ADAL" clId="{537F40B4-5CC6-4564-BF26-10B90C4347A8}" dt="2023-02-02T17:08:38.177" v="1347" actId="14100"/>
          <ac:spMkLst>
            <pc:docMk/>
            <pc:sldMk cId="3857314901" sldId="265"/>
            <ac:spMk id="18" creationId="{AA173880-7206-6839-2899-2080F6ED7351}"/>
          </ac:spMkLst>
        </pc:spChg>
        <pc:spChg chg="add mod">
          <ac:chgData name="Sea Gun Lee" userId="f54f9c0d-3844-4f20-bb06-eead9a3c7d3a" providerId="ADAL" clId="{537F40B4-5CC6-4564-BF26-10B90C4347A8}" dt="2023-02-02T17:08:47.391" v="1353" actId="1037"/>
          <ac:spMkLst>
            <pc:docMk/>
            <pc:sldMk cId="3857314901" sldId="265"/>
            <ac:spMk id="19" creationId="{1858B8D3-7089-DBF2-C445-DE817E57C2EB}"/>
          </ac:spMkLst>
        </pc:spChg>
        <pc:spChg chg="mod">
          <ac:chgData name="Sea Gun Lee" userId="f54f9c0d-3844-4f20-bb06-eead9a3c7d3a" providerId="ADAL" clId="{537F40B4-5CC6-4564-BF26-10B90C4347A8}" dt="2023-02-02T17:00:10.222" v="1150" actId="1076"/>
          <ac:spMkLst>
            <pc:docMk/>
            <pc:sldMk cId="3857314901" sldId="265"/>
            <ac:spMk id="33" creationId="{F4505C1C-BDD3-BC7E-74E9-45C95C6BB662}"/>
          </ac:spMkLst>
        </pc:spChg>
        <pc:picChg chg="add mod">
          <ac:chgData name="Sea Gun Lee" userId="f54f9c0d-3844-4f20-bb06-eead9a3c7d3a" providerId="ADAL" clId="{537F40B4-5CC6-4564-BF26-10B90C4347A8}" dt="2023-02-02T16:59:55.386" v="1149" actId="1076"/>
          <ac:picMkLst>
            <pc:docMk/>
            <pc:sldMk cId="3857314901" sldId="265"/>
            <ac:picMk id="4" creationId="{C298FE57-5EF9-8230-9614-68C997FCA21F}"/>
          </ac:picMkLst>
        </pc:picChg>
        <pc:picChg chg="del">
          <ac:chgData name="Sea Gun Lee" userId="f54f9c0d-3844-4f20-bb06-eead9a3c7d3a" providerId="ADAL" clId="{537F40B4-5CC6-4564-BF26-10B90C4347A8}" dt="2023-02-02T16:59:31.385" v="1145" actId="478"/>
          <ac:picMkLst>
            <pc:docMk/>
            <pc:sldMk cId="3857314901" sldId="265"/>
            <ac:picMk id="8" creationId="{0D17E5FF-312D-46A4-5115-3A2432493EB2}"/>
          </ac:picMkLst>
        </pc:picChg>
      </pc:sldChg>
      <pc:sldChg chg="delSp modSp del mod ord">
        <pc:chgData name="Sea Gun Lee" userId="f54f9c0d-3844-4f20-bb06-eead9a3c7d3a" providerId="ADAL" clId="{537F40B4-5CC6-4564-BF26-10B90C4347A8}" dt="2023-02-02T17:13:05.276" v="1520" actId="47"/>
        <pc:sldMkLst>
          <pc:docMk/>
          <pc:sldMk cId="275214113" sldId="266"/>
        </pc:sldMkLst>
        <pc:spChg chg="mod">
          <ac:chgData name="Sea Gun Lee" userId="f54f9c0d-3844-4f20-bb06-eead9a3c7d3a" providerId="ADAL" clId="{537F40B4-5CC6-4564-BF26-10B90C4347A8}" dt="2023-02-02T14:45:31.054" v="269" actId="14100"/>
          <ac:spMkLst>
            <pc:docMk/>
            <pc:sldMk cId="275214113" sldId="266"/>
            <ac:spMk id="3" creationId="{DD0C565E-19ED-7B7B-0EB1-4DCA39EEB656}"/>
          </ac:spMkLst>
        </pc:spChg>
        <pc:spChg chg="mod">
          <ac:chgData name="Sea Gun Lee" userId="f54f9c0d-3844-4f20-bb06-eead9a3c7d3a" providerId="ADAL" clId="{537F40B4-5CC6-4564-BF26-10B90C4347A8}" dt="2023-02-02T14:45:25.222" v="267" actId="2711"/>
          <ac:spMkLst>
            <pc:docMk/>
            <pc:sldMk cId="275214113" sldId="266"/>
            <ac:spMk id="33" creationId="{F4505C1C-BDD3-BC7E-74E9-45C95C6BB662}"/>
          </ac:spMkLst>
        </pc:spChg>
        <pc:picChg chg="del">
          <ac:chgData name="Sea Gun Lee" userId="f54f9c0d-3844-4f20-bb06-eead9a3c7d3a" providerId="ADAL" clId="{537F40B4-5CC6-4564-BF26-10B90C4347A8}" dt="2023-02-02T15:29:06.898" v="642" actId="478"/>
          <ac:picMkLst>
            <pc:docMk/>
            <pc:sldMk cId="275214113" sldId="266"/>
            <ac:picMk id="4" creationId="{C0783F0F-0BBE-4099-2860-1F8F54F94D3B}"/>
          </ac:picMkLst>
        </pc:picChg>
      </pc:sldChg>
      <pc:sldChg chg="addSp delSp modSp mod delDesignElem">
        <pc:chgData name="Sea Gun Lee" userId="f54f9c0d-3844-4f20-bb06-eead9a3c7d3a" providerId="ADAL" clId="{537F40B4-5CC6-4564-BF26-10B90C4347A8}" dt="2023-02-02T21:08:38.710" v="4532" actId="20577"/>
        <pc:sldMkLst>
          <pc:docMk/>
          <pc:sldMk cId="2856457795" sldId="267"/>
        </pc:sldMkLst>
        <pc:spChg chg="add mod ord">
          <ac:chgData name="Sea Gun Lee" userId="f54f9c0d-3844-4f20-bb06-eead9a3c7d3a" providerId="ADAL" clId="{537F40B4-5CC6-4564-BF26-10B90C4347A8}" dt="2023-02-02T20:11:32.652" v="4067" actId="167"/>
          <ac:spMkLst>
            <pc:docMk/>
            <pc:sldMk cId="2856457795" sldId="267"/>
            <ac:spMk id="2" creationId="{1224363D-CEC0-2A97-9D93-20E49E521171}"/>
          </ac:spMkLst>
        </pc:spChg>
        <pc:spChg chg="mod">
          <ac:chgData name="Sea Gun Lee" userId="f54f9c0d-3844-4f20-bb06-eead9a3c7d3a" providerId="ADAL" clId="{537F40B4-5CC6-4564-BF26-10B90C4347A8}" dt="2023-02-02T21:08:38.710" v="4532" actId="20577"/>
          <ac:spMkLst>
            <pc:docMk/>
            <pc:sldMk cId="2856457795" sldId="267"/>
            <ac:spMk id="3" creationId="{DD0C565E-19ED-7B7B-0EB1-4DCA39EEB656}"/>
          </ac:spMkLst>
        </pc:spChg>
        <pc:spChg chg="add mod">
          <ac:chgData name="Sea Gun Lee" userId="f54f9c0d-3844-4f20-bb06-eead9a3c7d3a" providerId="ADAL" clId="{537F40B4-5CC6-4564-BF26-10B90C4347A8}" dt="2023-02-02T17:40:18.019" v="2292" actId="20577"/>
          <ac:spMkLst>
            <pc:docMk/>
            <pc:sldMk cId="2856457795" sldId="267"/>
            <ac:spMk id="7" creationId="{D49A8D34-DB1D-551E-D414-16D21FC56BA9}"/>
          </ac:spMkLst>
        </pc:spChg>
        <pc:spChg chg="add del mod ord">
          <ac:chgData name="Sea Gun Lee" userId="f54f9c0d-3844-4f20-bb06-eead9a3c7d3a" providerId="ADAL" clId="{537F40B4-5CC6-4564-BF26-10B90C4347A8}" dt="2023-02-02T17:45:55.394" v="2390" actId="14100"/>
          <ac:spMkLst>
            <pc:docMk/>
            <pc:sldMk cId="2856457795" sldId="267"/>
            <ac:spMk id="10" creationId="{BC47B8ED-A600-A65D-FB64-561FB9167A78}"/>
          </ac:spMkLst>
        </pc:spChg>
        <pc:spChg chg="add mod ord">
          <ac:chgData name="Sea Gun Lee" userId="f54f9c0d-3844-4f20-bb06-eead9a3c7d3a" providerId="ADAL" clId="{537F40B4-5CC6-4564-BF26-10B90C4347A8}" dt="2023-02-02T17:48:12.393" v="2437" actId="20577"/>
          <ac:spMkLst>
            <pc:docMk/>
            <pc:sldMk cId="2856457795" sldId="267"/>
            <ac:spMk id="13" creationId="{1D136DF3-F584-EE86-0AB7-16744779F5C9}"/>
          </ac:spMkLst>
        </pc:spChg>
        <pc:spChg chg="add del mod ord">
          <ac:chgData name="Sea Gun Lee" userId="f54f9c0d-3844-4f20-bb06-eead9a3c7d3a" providerId="ADAL" clId="{537F40B4-5CC6-4564-BF26-10B90C4347A8}" dt="2023-02-02T20:11:40.252" v="4069" actId="478"/>
          <ac:spMkLst>
            <pc:docMk/>
            <pc:sldMk cId="2856457795" sldId="267"/>
            <ac:spMk id="16" creationId="{02215039-7472-44AF-7DAA-6FC2EEA877CC}"/>
          </ac:spMkLst>
        </pc:spChg>
        <pc:spChg chg="del">
          <ac:chgData name="Sea Gun Lee" userId="f54f9c0d-3844-4f20-bb06-eead9a3c7d3a" providerId="ADAL" clId="{537F40B4-5CC6-4564-BF26-10B90C4347A8}" dt="2023-02-02T17:28:05.159" v="1648" actId="478"/>
          <ac:spMkLst>
            <pc:docMk/>
            <pc:sldMk cId="2856457795" sldId="267"/>
            <ac:spMk id="33" creationId="{F4505C1C-BDD3-BC7E-74E9-45C95C6BB662}"/>
          </ac:spMkLst>
        </pc:spChg>
        <pc:spChg chg="add del">
          <ac:chgData name="Sea Gun Lee" userId="f54f9c0d-3844-4f20-bb06-eead9a3c7d3a" providerId="ADAL" clId="{537F40B4-5CC6-4564-BF26-10B90C4347A8}" dt="2023-02-02T14:39:31.856" v="104"/>
          <ac:spMkLst>
            <pc:docMk/>
            <pc:sldMk cId="2856457795" sldId="267"/>
            <ac:spMk id="38" creationId="{8B3A2D1A-45FC-4F95-B150-1C13EF2F6D09}"/>
          </ac:spMkLst>
        </pc:spChg>
        <pc:spChg chg="add del">
          <ac:chgData name="Sea Gun Lee" userId="f54f9c0d-3844-4f20-bb06-eead9a3c7d3a" providerId="ADAL" clId="{537F40B4-5CC6-4564-BF26-10B90C4347A8}" dt="2023-02-02T14:39:31.856" v="104"/>
          <ac:spMkLst>
            <pc:docMk/>
            <pc:sldMk cId="2856457795" sldId="267"/>
            <ac:spMk id="40" creationId="{39C3C864-C625-4883-B868-9A4C470F4DD5}"/>
          </ac:spMkLst>
        </pc:spChg>
        <pc:picChg chg="del mod">
          <ac:chgData name="Sea Gun Lee" userId="f54f9c0d-3844-4f20-bb06-eead9a3c7d3a" providerId="ADAL" clId="{537F40B4-5CC6-4564-BF26-10B90C4347A8}" dt="2023-02-02T17:27:48.376" v="1642" actId="478"/>
          <ac:picMkLst>
            <pc:docMk/>
            <pc:sldMk cId="2856457795" sldId="267"/>
            <ac:picMk id="2" creationId="{10385F12-3B93-1FAE-5FAE-7FFAF1548026}"/>
          </ac:picMkLst>
        </pc:picChg>
        <pc:picChg chg="add del mod">
          <ac:chgData name="Sea Gun Lee" userId="f54f9c0d-3844-4f20-bb06-eead9a3c7d3a" providerId="ADAL" clId="{537F40B4-5CC6-4564-BF26-10B90C4347A8}" dt="2023-02-02T17:28:19.841" v="1651" actId="478"/>
          <ac:picMkLst>
            <pc:docMk/>
            <pc:sldMk cId="2856457795" sldId="267"/>
            <ac:picMk id="4" creationId="{5A6F0BE2-4FCB-AC6B-6F92-F98AE7CA332D}"/>
          </ac:picMkLst>
        </pc:picChg>
        <pc:picChg chg="add del mod">
          <ac:chgData name="Sea Gun Lee" userId="f54f9c0d-3844-4f20-bb06-eead9a3c7d3a" providerId="ADAL" clId="{537F40B4-5CC6-4564-BF26-10B90C4347A8}" dt="2023-02-02T17:30:20.781" v="1705" actId="478"/>
          <ac:picMkLst>
            <pc:docMk/>
            <pc:sldMk cId="2856457795" sldId="267"/>
            <ac:picMk id="5" creationId="{DC88189C-891F-66D0-9CD5-436D9DB90232}"/>
          </ac:picMkLst>
        </pc:picChg>
        <pc:picChg chg="add del mod">
          <ac:chgData name="Sea Gun Lee" userId="f54f9c0d-3844-4f20-bb06-eead9a3c7d3a" providerId="ADAL" clId="{537F40B4-5CC6-4564-BF26-10B90C4347A8}" dt="2023-02-02T17:40:19.358" v="2293" actId="478"/>
          <ac:picMkLst>
            <pc:docMk/>
            <pc:sldMk cId="2856457795" sldId="267"/>
            <ac:picMk id="6" creationId="{FFA7DC58-521E-A0B5-DD3C-0475EDD59B35}"/>
          </ac:picMkLst>
        </pc:picChg>
        <pc:picChg chg="add mod">
          <ac:chgData name="Sea Gun Lee" userId="f54f9c0d-3844-4f20-bb06-eead9a3c7d3a" providerId="ADAL" clId="{537F40B4-5CC6-4564-BF26-10B90C4347A8}" dt="2023-02-02T17:44:04.942" v="2356" actId="208"/>
          <ac:picMkLst>
            <pc:docMk/>
            <pc:sldMk cId="2856457795" sldId="267"/>
            <ac:picMk id="9" creationId="{46B65E7D-0292-7B3B-3C81-B0440F03FEA3}"/>
          </ac:picMkLst>
        </pc:picChg>
        <pc:picChg chg="add mod">
          <ac:chgData name="Sea Gun Lee" userId="f54f9c0d-3844-4f20-bb06-eead9a3c7d3a" providerId="ADAL" clId="{537F40B4-5CC6-4564-BF26-10B90C4347A8}" dt="2023-02-02T17:47:06.553" v="2399" actId="208"/>
          <ac:picMkLst>
            <pc:docMk/>
            <pc:sldMk cId="2856457795" sldId="267"/>
            <ac:picMk id="12" creationId="{7EF80B09-828C-2BD3-BDFF-F0AE9186444A}"/>
          </ac:picMkLst>
        </pc:picChg>
        <pc:picChg chg="add mod">
          <ac:chgData name="Sea Gun Lee" userId="f54f9c0d-3844-4f20-bb06-eead9a3c7d3a" providerId="ADAL" clId="{537F40B4-5CC6-4564-BF26-10B90C4347A8}" dt="2023-02-02T17:49:22.321" v="2445" actId="208"/>
          <ac:picMkLst>
            <pc:docMk/>
            <pc:sldMk cId="2856457795" sldId="267"/>
            <ac:picMk id="15" creationId="{F23D9D1D-A0DB-469A-75D1-CEF35A009834}"/>
          </ac:picMkLst>
        </pc:picChg>
      </pc:sldChg>
      <pc:sldChg chg="modSp add mod">
        <pc:chgData name="Sea Gun Lee" userId="f54f9c0d-3844-4f20-bb06-eead9a3c7d3a" providerId="ADAL" clId="{537F40B4-5CC6-4564-BF26-10B90C4347A8}" dt="2023-02-02T14:42:05.982" v="129" actId="1076"/>
        <pc:sldMkLst>
          <pc:docMk/>
          <pc:sldMk cId="1690594489" sldId="268"/>
        </pc:sldMkLst>
        <pc:spChg chg="mod">
          <ac:chgData name="Sea Gun Lee" userId="f54f9c0d-3844-4f20-bb06-eead9a3c7d3a" providerId="ADAL" clId="{537F40B4-5CC6-4564-BF26-10B90C4347A8}" dt="2023-02-02T14:42:05.982" v="129" actId="1076"/>
          <ac:spMkLst>
            <pc:docMk/>
            <pc:sldMk cId="1690594489" sldId="268"/>
            <ac:spMk id="2" creationId="{454EE60A-ED8A-0947-4BB9-FE2DC05071AD}"/>
          </ac:spMkLst>
        </pc:spChg>
      </pc:sldChg>
      <pc:sldChg chg="del">
        <pc:chgData name="Sea Gun Lee" userId="f54f9c0d-3844-4f20-bb06-eead9a3c7d3a" providerId="ADAL" clId="{537F40B4-5CC6-4564-BF26-10B90C4347A8}" dt="2023-02-02T14:27:47.858" v="12" actId="47"/>
        <pc:sldMkLst>
          <pc:docMk/>
          <pc:sldMk cId="3918768379" sldId="268"/>
        </pc:sldMkLst>
      </pc:sldChg>
      <pc:sldChg chg="modSp add mod">
        <pc:chgData name="Sea Gun Lee" userId="f54f9c0d-3844-4f20-bb06-eead9a3c7d3a" providerId="ADAL" clId="{537F40B4-5CC6-4564-BF26-10B90C4347A8}" dt="2023-02-02T14:42:30.275" v="136" actId="1076"/>
        <pc:sldMkLst>
          <pc:docMk/>
          <pc:sldMk cId="2542721974" sldId="269"/>
        </pc:sldMkLst>
        <pc:spChg chg="mod">
          <ac:chgData name="Sea Gun Lee" userId="f54f9c0d-3844-4f20-bb06-eead9a3c7d3a" providerId="ADAL" clId="{537F40B4-5CC6-4564-BF26-10B90C4347A8}" dt="2023-02-02T14:42:30.275" v="136" actId="1076"/>
          <ac:spMkLst>
            <pc:docMk/>
            <pc:sldMk cId="2542721974" sldId="269"/>
            <ac:spMk id="2" creationId="{CBDEA3E3-16C0-D5C8-9072-F00B559C3B04}"/>
          </ac:spMkLst>
        </pc:spChg>
      </pc:sldChg>
      <pc:sldChg chg="del">
        <pc:chgData name="Sea Gun Lee" userId="f54f9c0d-3844-4f20-bb06-eead9a3c7d3a" providerId="ADAL" clId="{537F40B4-5CC6-4564-BF26-10B90C4347A8}" dt="2023-02-02T14:27:47.858" v="12" actId="47"/>
        <pc:sldMkLst>
          <pc:docMk/>
          <pc:sldMk cId="3056763695" sldId="269"/>
        </pc:sldMkLst>
      </pc:sldChg>
      <pc:sldChg chg="add del">
        <pc:chgData name="Sea Gun Lee" userId="f54f9c0d-3844-4f20-bb06-eead9a3c7d3a" providerId="ADAL" clId="{537F40B4-5CC6-4564-BF26-10B90C4347A8}" dt="2023-02-02T14:30:48.660" v="71"/>
        <pc:sldMkLst>
          <pc:docMk/>
          <pc:sldMk cId="1948591272" sldId="270"/>
        </pc:sldMkLst>
      </pc:sldChg>
      <pc:sldChg chg="del">
        <pc:chgData name="Sea Gun Lee" userId="f54f9c0d-3844-4f20-bb06-eead9a3c7d3a" providerId="ADAL" clId="{537F40B4-5CC6-4564-BF26-10B90C4347A8}" dt="2023-02-02T14:27:47.858" v="12" actId="47"/>
        <pc:sldMkLst>
          <pc:docMk/>
          <pc:sldMk cId="4240606049" sldId="270"/>
        </pc:sldMkLst>
      </pc:sldChg>
      <pc:sldChg chg="del">
        <pc:chgData name="Sea Gun Lee" userId="f54f9c0d-3844-4f20-bb06-eead9a3c7d3a" providerId="ADAL" clId="{537F40B4-5CC6-4564-BF26-10B90C4347A8}" dt="2023-02-02T14:27:47.858" v="12" actId="47"/>
        <pc:sldMkLst>
          <pc:docMk/>
          <pc:sldMk cId="2286512064" sldId="271"/>
        </pc:sldMkLst>
      </pc:sldChg>
      <pc:sldChg chg="modSp add mod">
        <pc:chgData name="Sea Gun Lee" userId="f54f9c0d-3844-4f20-bb06-eead9a3c7d3a" providerId="ADAL" clId="{537F40B4-5CC6-4564-BF26-10B90C4347A8}" dt="2023-02-02T14:42:46.129" v="142" actId="1076"/>
        <pc:sldMkLst>
          <pc:docMk/>
          <pc:sldMk cId="3318462204" sldId="271"/>
        </pc:sldMkLst>
        <pc:spChg chg="mod">
          <ac:chgData name="Sea Gun Lee" userId="f54f9c0d-3844-4f20-bb06-eead9a3c7d3a" providerId="ADAL" clId="{537F40B4-5CC6-4564-BF26-10B90C4347A8}" dt="2023-02-02T14:42:46.129" v="142" actId="1076"/>
          <ac:spMkLst>
            <pc:docMk/>
            <pc:sldMk cId="3318462204" sldId="271"/>
            <ac:spMk id="2" creationId="{D3D64439-D4EA-BA56-F926-87CA73512746}"/>
          </ac:spMkLst>
        </pc:spChg>
      </pc:sldChg>
      <pc:sldChg chg="del">
        <pc:chgData name="Sea Gun Lee" userId="f54f9c0d-3844-4f20-bb06-eead9a3c7d3a" providerId="ADAL" clId="{537F40B4-5CC6-4564-BF26-10B90C4347A8}" dt="2023-02-02T14:27:47.858" v="12" actId="47"/>
        <pc:sldMkLst>
          <pc:docMk/>
          <pc:sldMk cId="1370619751" sldId="272"/>
        </pc:sldMkLst>
      </pc:sldChg>
      <pc:sldChg chg="modSp add mod">
        <pc:chgData name="Sea Gun Lee" userId="f54f9c0d-3844-4f20-bb06-eead9a3c7d3a" providerId="ADAL" clId="{537F40B4-5CC6-4564-BF26-10B90C4347A8}" dt="2023-02-02T14:42:59.352" v="148" actId="1076"/>
        <pc:sldMkLst>
          <pc:docMk/>
          <pc:sldMk cId="3724518109" sldId="272"/>
        </pc:sldMkLst>
        <pc:spChg chg="mod">
          <ac:chgData name="Sea Gun Lee" userId="f54f9c0d-3844-4f20-bb06-eead9a3c7d3a" providerId="ADAL" clId="{537F40B4-5CC6-4564-BF26-10B90C4347A8}" dt="2023-02-02T14:42:59.352" v="148" actId="1076"/>
          <ac:spMkLst>
            <pc:docMk/>
            <pc:sldMk cId="3724518109" sldId="272"/>
            <ac:spMk id="2" creationId="{0FA5CB85-C3E3-5AE3-FE8D-B84729E54C8E}"/>
          </ac:spMkLst>
        </pc:spChg>
      </pc:sldChg>
      <pc:sldChg chg="modSp del mod">
        <pc:chgData name="Sea Gun Lee" userId="f54f9c0d-3844-4f20-bb06-eead9a3c7d3a" providerId="ADAL" clId="{537F40B4-5CC6-4564-BF26-10B90C4347A8}" dt="2023-02-02T14:30:27.900" v="63" actId="47"/>
        <pc:sldMkLst>
          <pc:docMk/>
          <pc:sldMk cId="3492275566" sldId="273"/>
        </pc:sldMkLst>
        <pc:spChg chg="mod">
          <ac:chgData name="Sea Gun Lee" userId="f54f9c0d-3844-4f20-bb06-eead9a3c7d3a" providerId="ADAL" clId="{537F40B4-5CC6-4564-BF26-10B90C4347A8}" dt="2023-02-02T14:28:05.032" v="30" actId="20577"/>
          <ac:spMkLst>
            <pc:docMk/>
            <pc:sldMk cId="3492275566" sldId="273"/>
            <ac:spMk id="2" creationId="{FAE0EE35-111F-287F-B365-F8DD4D2A2493}"/>
          </ac:spMkLst>
        </pc:spChg>
      </pc:sldChg>
      <pc:sldChg chg="modSp add mod ord">
        <pc:chgData name="Sea Gun Lee" userId="f54f9c0d-3844-4f20-bb06-eead9a3c7d3a" providerId="ADAL" clId="{537F40B4-5CC6-4564-BF26-10B90C4347A8}" dt="2023-02-02T14:41:22.312" v="110" actId="113"/>
        <pc:sldMkLst>
          <pc:docMk/>
          <pc:sldMk cId="3918768379" sldId="274"/>
        </pc:sldMkLst>
        <pc:spChg chg="mod">
          <ac:chgData name="Sea Gun Lee" userId="f54f9c0d-3844-4f20-bb06-eead9a3c7d3a" providerId="ADAL" clId="{537F40B4-5CC6-4564-BF26-10B90C4347A8}" dt="2023-02-02T14:41:22.312" v="110" actId="113"/>
          <ac:spMkLst>
            <pc:docMk/>
            <pc:sldMk cId="3918768379" sldId="274"/>
            <ac:spMk id="2" creationId="{E7398055-F533-8665-2782-6692EDCA45F3}"/>
          </ac:spMkLst>
        </pc:spChg>
      </pc:sldChg>
      <pc:sldChg chg="addSp delSp modSp add mod">
        <pc:chgData name="Sea Gun Lee" userId="f54f9c0d-3844-4f20-bb06-eead9a3c7d3a" providerId="ADAL" clId="{537F40B4-5CC6-4564-BF26-10B90C4347A8}" dt="2023-02-02T14:41:41.522" v="119" actId="1076"/>
        <pc:sldMkLst>
          <pc:docMk/>
          <pc:sldMk cId="764335722" sldId="275"/>
        </pc:sldMkLst>
        <pc:spChg chg="mod">
          <ac:chgData name="Sea Gun Lee" userId="f54f9c0d-3844-4f20-bb06-eead9a3c7d3a" providerId="ADAL" clId="{537F40B4-5CC6-4564-BF26-10B90C4347A8}" dt="2023-02-02T14:41:41.522" v="119" actId="1076"/>
          <ac:spMkLst>
            <pc:docMk/>
            <pc:sldMk cId="764335722" sldId="275"/>
            <ac:spMk id="2" creationId="{E7398055-F533-8665-2782-6692EDCA45F3}"/>
          </ac:spMkLst>
        </pc:spChg>
        <pc:spChg chg="add del">
          <ac:chgData name="Sea Gun Lee" userId="f54f9c0d-3844-4f20-bb06-eead9a3c7d3a" providerId="ADAL" clId="{537F40B4-5CC6-4564-BF26-10B90C4347A8}" dt="2023-02-02T14:41:36.523" v="118" actId="22"/>
          <ac:spMkLst>
            <pc:docMk/>
            <pc:sldMk cId="764335722" sldId="275"/>
            <ac:spMk id="4" creationId="{4C3C2CBD-4B74-131D-3BAD-93D10C23F793}"/>
          </ac:spMkLst>
        </pc:spChg>
      </pc:sldChg>
      <pc:sldChg chg="modSp add mod">
        <pc:chgData name="Sea Gun Lee" userId="f54f9c0d-3844-4f20-bb06-eead9a3c7d3a" providerId="ADAL" clId="{537F40B4-5CC6-4564-BF26-10B90C4347A8}" dt="2023-02-02T14:42:37.731" v="139" actId="1076"/>
        <pc:sldMkLst>
          <pc:docMk/>
          <pc:sldMk cId="4240606049" sldId="276"/>
        </pc:sldMkLst>
        <pc:spChg chg="mod">
          <ac:chgData name="Sea Gun Lee" userId="f54f9c0d-3844-4f20-bb06-eead9a3c7d3a" providerId="ADAL" clId="{537F40B4-5CC6-4564-BF26-10B90C4347A8}" dt="2023-02-02T14:42:37.731" v="139" actId="1076"/>
          <ac:spMkLst>
            <pc:docMk/>
            <pc:sldMk cId="4240606049" sldId="276"/>
            <ac:spMk id="2" creationId="{D3D64439-D4EA-BA56-F926-87CA73512746}"/>
          </ac:spMkLst>
        </pc:spChg>
      </pc:sldChg>
      <pc:sldChg chg="modSp add mod">
        <pc:chgData name="Sea Gun Lee" userId="f54f9c0d-3844-4f20-bb06-eead9a3c7d3a" providerId="ADAL" clId="{537F40B4-5CC6-4564-BF26-10B90C4347A8}" dt="2023-02-02T14:42:53.023" v="145" actId="1076"/>
        <pc:sldMkLst>
          <pc:docMk/>
          <pc:sldMk cId="2286512064" sldId="277"/>
        </pc:sldMkLst>
        <pc:spChg chg="mod">
          <ac:chgData name="Sea Gun Lee" userId="f54f9c0d-3844-4f20-bb06-eead9a3c7d3a" providerId="ADAL" clId="{537F40B4-5CC6-4564-BF26-10B90C4347A8}" dt="2023-02-02T14:42:53.023" v="145" actId="1076"/>
          <ac:spMkLst>
            <pc:docMk/>
            <pc:sldMk cId="2286512064" sldId="277"/>
            <ac:spMk id="2" creationId="{0FA5CB85-C3E3-5AE3-FE8D-B84729E54C8E}"/>
          </ac:spMkLst>
        </pc:spChg>
      </pc:sldChg>
      <pc:sldChg chg="modSp add mod">
        <pc:chgData name="Sea Gun Lee" userId="f54f9c0d-3844-4f20-bb06-eead9a3c7d3a" providerId="ADAL" clId="{537F40B4-5CC6-4564-BF26-10B90C4347A8}" dt="2023-02-02T14:43:06.289" v="151" actId="1076"/>
        <pc:sldMkLst>
          <pc:docMk/>
          <pc:sldMk cId="1370619751" sldId="278"/>
        </pc:sldMkLst>
        <pc:spChg chg="mod">
          <ac:chgData name="Sea Gun Lee" userId="f54f9c0d-3844-4f20-bb06-eead9a3c7d3a" providerId="ADAL" clId="{537F40B4-5CC6-4564-BF26-10B90C4347A8}" dt="2023-02-02T14:43:06.289" v="151" actId="1076"/>
          <ac:spMkLst>
            <pc:docMk/>
            <pc:sldMk cId="1370619751" sldId="278"/>
            <ac:spMk id="2" creationId="{D5415CF4-936D-661D-2D71-1B41047529A9}"/>
          </ac:spMkLst>
        </pc:spChg>
      </pc:sldChg>
      <pc:sldChg chg="modSp add mod">
        <pc:chgData name="Sea Gun Lee" userId="f54f9c0d-3844-4f20-bb06-eead9a3c7d3a" providerId="ADAL" clId="{537F40B4-5CC6-4564-BF26-10B90C4347A8}" dt="2023-02-02T14:43:14.860" v="154" actId="1076"/>
        <pc:sldMkLst>
          <pc:docMk/>
          <pc:sldMk cId="748232348" sldId="279"/>
        </pc:sldMkLst>
        <pc:spChg chg="mod">
          <ac:chgData name="Sea Gun Lee" userId="f54f9c0d-3844-4f20-bb06-eead9a3c7d3a" providerId="ADAL" clId="{537F40B4-5CC6-4564-BF26-10B90C4347A8}" dt="2023-02-02T14:43:14.860" v="154" actId="1076"/>
          <ac:spMkLst>
            <pc:docMk/>
            <pc:sldMk cId="748232348" sldId="279"/>
            <ac:spMk id="2" creationId="{D5415CF4-936D-661D-2D71-1B41047529A9}"/>
          </ac:spMkLst>
        </pc:spChg>
      </pc:sldChg>
      <pc:sldChg chg="add del">
        <pc:chgData name="Sea Gun Lee" userId="f54f9c0d-3844-4f20-bb06-eead9a3c7d3a" providerId="ADAL" clId="{537F40B4-5CC6-4564-BF26-10B90C4347A8}" dt="2023-02-02T14:30:42.735" v="66" actId="47"/>
        <pc:sldMkLst>
          <pc:docMk/>
          <pc:sldMk cId="1033342670" sldId="280"/>
        </pc:sldMkLst>
      </pc:sldChg>
      <pc:sldChg chg="modSp add del mod">
        <pc:chgData name="Sea Gun Lee" userId="f54f9c0d-3844-4f20-bb06-eead9a3c7d3a" providerId="ADAL" clId="{537F40B4-5CC6-4564-BF26-10B90C4347A8}" dt="2023-02-02T14:30:42.735" v="66" actId="47"/>
        <pc:sldMkLst>
          <pc:docMk/>
          <pc:sldMk cId="1623938730" sldId="281"/>
        </pc:sldMkLst>
        <pc:spChg chg="mod">
          <ac:chgData name="Sea Gun Lee" userId="f54f9c0d-3844-4f20-bb06-eead9a3c7d3a" providerId="ADAL" clId="{537F40B4-5CC6-4564-BF26-10B90C4347A8}" dt="2023-02-02T14:29:20.182" v="32" actId="27636"/>
          <ac:spMkLst>
            <pc:docMk/>
            <pc:sldMk cId="1623938730" sldId="281"/>
            <ac:spMk id="6" creationId="{01AF9197-BB4C-1C4A-455F-9799FEBB0CCF}"/>
          </ac:spMkLst>
        </pc:spChg>
      </pc:sldChg>
      <pc:sldChg chg="add del">
        <pc:chgData name="Sea Gun Lee" userId="f54f9c0d-3844-4f20-bb06-eead9a3c7d3a" providerId="ADAL" clId="{537F40B4-5CC6-4564-BF26-10B90C4347A8}" dt="2023-02-02T14:30:42.735" v="66" actId="47"/>
        <pc:sldMkLst>
          <pc:docMk/>
          <pc:sldMk cId="4021195148" sldId="282"/>
        </pc:sldMkLst>
      </pc:sldChg>
      <pc:sldChg chg="add del">
        <pc:chgData name="Sea Gun Lee" userId="f54f9c0d-3844-4f20-bb06-eead9a3c7d3a" providerId="ADAL" clId="{537F40B4-5CC6-4564-BF26-10B90C4347A8}" dt="2023-02-02T14:30:42.735" v="66" actId="47"/>
        <pc:sldMkLst>
          <pc:docMk/>
          <pc:sldMk cId="1904072280" sldId="283"/>
        </pc:sldMkLst>
      </pc:sldChg>
      <pc:sldChg chg="add del">
        <pc:chgData name="Sea Gun Lee" userId="f54f9c0d-3844-4f20-bb06-eead9a3c7d3a" providerId="ADAL" clId="{537F40B4-5CC6-4564-BF26-10B90C4347A8}" dt="2023-02-02T14:30:42.735" v="66" actId="47"/>
        <pc:sldMkLst>
          <pc:docMk/>
          <pc:sldMk cId="3058102816" sldId="284"/>
        </pc:sldMkLst>
      </pc:sldChg>
      <pc:sldChg chg="modSp add del mod">
        <pc:chgData name="Sea Gun Lee" userId="f54f9c0d-3844-4f20-bb06-eead9a3c7d3a" providerId="ADAL" clId="{537F40B4-5CC6-4564-BF26-10B90C4347A8}" dt="2023-02-02T14:30:42.735" v="66" actId="47"/>
        <pc:sldMkLst>
          <pc:docMk/>
          <pc:sldMk cId="4020218871" sldId="285"/>
        </pc:sldMkLst>
        <pc:spChg chg="mod">
          <ac:chgData name="Sea Gun Lee" userId="f54f9c0d-3844-4f20-bb06-eead9a3c7d3a" providerId="ADAL" clId="{537F40B4-5CC6-4564-BF26-10B90C4347A8}" dt="2023-02-02T14:29:20.190" v="33" actId="27636"/>
          <ac:spMkLst>
            <pc:docMk/>
            <pc:sldMk cId="4020218871" sldId="285"/>
            <ac:spMk id="6" creationId="{01AF9197-BB4C-1C4A-455F-9799FEBB0CCF}"/>
          </ac:spMkLst>
        </pc:spChg>
      </pc:sldChg>
      <pc:sldChg chg="add del">
        <pc:chgData name="Sea Gun Lee" userId="f54f9c0d-3844-4f20-bb06-eead9a3c7d3a" providerId="ADAL" clId="{537F40B4-5CC6-4564-BF26-10B90C4347A8}" dt="2023-02-02T14:30:42.735" v="66" actId="47"/>
        <pc:sldMkLst>
          <pc:docMk/>
          <pc:sldMk cId="3914543818" sldId="286"/>
        </pc:sldMkLst>
      </pc:sldChg>
      <pc:sldChg chg="modSp add del mod">
        <pc:chgData name="Sea Gun Lee" userId="f54f9c0d-3844-4f20-bb06-eead9a3c7d3a" providerId="ADAL" clId="{537F40B4-5CC6-4564-BF26-10B90C4347A8}" dt="2023-02-02T14:31:29.039" v="94" actId="47"/>
        <pc:sldMkLst>
          <pc:docMk/>
          <pc:sldMk cId="551967495" sldId="287"/>
        </pc:sldMkLst>
        <pc:spChg chg="mod">
          <ac:chgData name="Sea Gun Lee" userId="f54f9c0d-3844-4f20-bb06-eead9a3c7d3a" providerId="ADAL" clId="{537F40B4-5CC6-4564-BF26-10B90C4347A8}" dt="2023-02-02T14:30:32.867" v="65" actId="113"/>
          <ac:spMkLst>
            <pc:docMk/>
            <pc:sldMk cId="551967495" sldId="287"/>
            <ac:spMk id="4" creationId="{BAD74FBC-0F16-C426-EBBC-C77713DA4FBC}"/>
          </ac:spMkLst>
        </pc:spChg>
      </pc:sldChg>
      <pc:sldChg chg="modSp add del mod">
        <pc:chgData name="Sea Gun Lee" userId="f54f9c0d-3844-4f20-bb06-eead9a3c7d3a" providerId="ADAL" clId="{537F40B4-5CC6-4564-BF26-10B90C4347A8}" dt="2023-02-02T21:06:21.239" v="4492" actId="1076"/>
        <pc:sldMkLst>
          <pc:docMk/>
          <pc:sldMk cId="1033342670" sldId="288"/>
        </pc:sldMkLst>
        <pc:spChg chg="mod">
          <ac:chgData name="Sea Gun Lee" userId="f54f9c0d-3844-4f20-bb06-eead9a3c7d3a" providerId="ADAL" clId="{537F40B4-5CC6-4564-BF26-10B90C4347A8}" dt="2023-02-02T21:06:21.239" v="4492" actId="1076"/>
          <ac:spMkLst>
            <pc:docMk/>
            <pc:sldMk cId="1033342670" sldId="288"/>
            <ac:spMk id="4" creationId="{BAD74FBC-0F16-C426-EBBC-C77713DA4FBC}"/>
          </ac:spMkLst>
        </pc:spChg>
      </pc:sldChg>
      <pc:sldChg chg="modSp add del mod">
        <pc:chgData name="Sea Gun Lee" userId="f54f9c0d-3844-4f20-bb06-eead9a3c7d3a" providerId="ADAL" clId="{537F40B4-5CC6-4564-BF26-10B90C4347A8}" dt="2023-02-02T14:30:48.660" v="71"/>
        <pc:sldMkLst>
          <pc:docMk/>
          <pc:sldMk cId="1623938730" sldId="289"/>
        </pc:sldMkLst>
        <pc:spChg chg="mod">
          <ac:chgData name="Sea Gun Lee" userId="f54f9c0d-3844-4f20-bb06-eead9a3c7d3a" providerId="ADAL" clId="{537F40B4-5CC6-4564-BF26-10B90C4347A8}" dt="2023-02-02T14:30:48.660" v="71"/>
          <ac:spMkLst>
            <pc:docMk/>
            <pc:sldMk cId="1623938730" sldId="289"/>
            <ac:spMk id="6" creationId="{01AF9197-BB4C-1C4A-455F-9799FEBB0CCF}"/>
          </ac:spMkLst>
        </pc:spChg>
      </pc:sldChg>
      <pc:sldChg chg="add del">
        <pc:chgData name="Sea Gun Lee" userId="f54f9c0d-3844-4f20-bb06-eead9a3c7d3a" providerId="ADAL" clId="{537F40B4-5CC6-4564-BF26-10B90C4347A8}" dt="2023-02-02T14:30:48.660" v="71"/>
        <pc:sldMkLst>
          <pc:docMk/>
          <pc:sldMk cId="4021195148" sldId="290"/>
        </pc:sldMkLst>
      </pc:sldChg>
      <pc:sldChg chg="add del">
        <pc:chgData name="Sea Gun Lee" userId="f54f9c0d-3844-4f20-bb06-eead9a3c7d3a" providerId="ADAL" clId="{537F40B4-5CC6-4564-BF26-10B90C4347A8}" dt="2023-02-02T14:30:48.660" v="71"/>
        <pc:sldMkLst>
          <pc:docMk/>
          <pc:sldMk cId="1904072280" sldId="291"/>
        </pc:sldMkLst>
      </pc:sldChg>
      <pc:sldChg chg="add del">
        <pc:chgData name="Sea Gun Lee" userId="f54f9c0d-3844-4f20-bb06-eead9a3c7d3a" providerId="ADAL" clId="{537F40B4-5CC6-4564-BF26-10B90C4347A8}" dt="2023-02-02T14:30:48.660" v="71"/>
        <pc:sldMkLst>
          <pc:docMk/>
          <pc:sldMk cId="3058102816" sldId="292"/>
        </pc:sldMkLst>
      </pc:sldChg>
      <pc:sldChg chg="modSp add del mod">
        <pc:chgData name="Sea Gun Lee" userId="f54f9c0d-3844-4f20-bb06-eead9a3c7d3a" providerId="ADAL" clId="{537F40B4-5CC6-4564-BF26-10B90C4347A8}" dt="2023-02-02T14:30:48.660" v="71"/>
        <pc:sldMkLst>
          <pc:docMk/>
          <pc:sldMk cId="4020218871" sldId="293"/>
        </pc:sldMkLst>
        <pc:spChg chg="mod">
          <ac:chgData name="Sea Gun Lee" userId="f54f9c0d-3844-4f20-bb06-eead9a3c7d3a" providerId="ADAL" clId="{537F40B4-5CC6-4564-BF26-10B90C4347A8}" dt="2023-02-02T14:30:48.660" v="71"/>
          <ac:spMkLst>
            <pc:docMk/>
            <pc:sldMk cId="4020218871" sldId="293"/>
            <ac:spMk id="6" creationId="{01AF9197-BB4C-1C4A-455F-9799FEBB0CCF}"/>
          </ac:spMkLst>
        </pc:spChg>
      </pc:sldChg>
      <pc:sldChg chg="add del">
        <pc:chgData name="Sea Gun Lee" userId="f54f9c0d-3844-4f20-bb06-eead9a3c7d3a" providerId="ADAL" clId="{537F40B4-5CC6-4564-BF26-10B90C4347A8}" dt="2023-02-02T14:30:48.660" v="71"/>
        <pc:sldMkLst>
          <pc:docMk/>
          <pc:sldMk cId="3914543818" sldId="294"/>
        </pc:sldMkLst>
      </pc:sldChg>
      <pc:sldChg chg="modSp add mod">
        <pc:chgData name="Sea Gun Lee" userId="f54f9c0d-3844-4f20-bb06-eead9a3c7d3a" providerId="ADAL" clId="{537F40B4-5CC6-4564-BF26-10B90C4347A8}" dt="2023-02-02T21:06:32.775" v="4494" actId="1076"/>
        <pc:sldMkLst>
          <pc:docMk/>
          <pc:sldMk cId="1374443450" sldId="295"/>
        </pc:sldMkLst>
        <pc:spChg chg="mod">
          <ac:chgData name="Sea Gun Lee" userId="f54f9c0d-3844-4f20-bb06-eead9a3c7d3a" providerId="ADAL" clId="{537F40B4-5CC6-4564-BF26-10B90C4347A8}" dt="2023-02-02T21:06:32.775" v="4494" actId="1076"/>
          <ac:spMkLst>
            <pc:docMk/>
            <pc:sldMk cId="1374443450" sldId="295"/>
            <ac:spMk id="4" creationId="{BAD74FBC-0F16-C426-EBBC-C77713DA4FBC}"/>
          </ac:spMkLst>
        </pc:spChg>
      </pc:sldChg>
      <pc:sldChg chg="add del">
        <pc:chgData name="Sea Gun Lee" userId="f54f9c0d-3844-4f20-bb06-eead9a3c7d3a" providerId="ADAL" clId="{537F40B4-5CC6-4564-BF26-10B90C4347A8}" dt="2023-02-02T14:38:58.072" v="96"/>
        <pc:sldMkLst>
          <pc:docMk/>
          <pc:sldMk cId="3019049647" sldId="296"/>
        </pc:sldMkLst>
      </pc:sldChg>
      <pc:sldChg chg="delSp modSp add mod">
        <pc:chgData name="Sea Gun Lee" userId="f54f9c0d-3844-4f20-bb06-eead9a3c7d3a" providerId="ADAL" clId="{537F40B4-5CC6-4564-BF26-10B90C4347A8}" dt="2023-02-02T20:07:03.186" v="4039" actId="20577"/>
        <pc:sldMkLst>
          <pc:docMk/>
          <pc:sldMk cId="3242351387" sldId="296"/>
        </pc:sldMkLst>
        <pc:spChg chg="del">
          <ac:chgData name="Sea Gun Lee" userId="f54f9c0d-3844-4f20-bb06-eead9a3c7d3a" providerId="ADAL" clId="{537F40B4-5CC6-4564-BF26-10B90C4347A8}" dt="2023-02-02T15:26:27.479" v="450" actId="478"/>
          <ac:spMkLst>
            <pc:docMk/>
            <pc:sldMk cId="3242351387" sldId="296"/>
            <ac:spMk id="2" creationId="{7F58EBE9-58B4-E68E-089D-79E3424ACA1A}"/>
          </ac:spMkLst>
        </pc:spChg>
        <pc:spChg chg="mod">
          <ac:chgData name="Sea Gun Lee" userId="f54f9c0d-3844-4f20-bb06-eead9a3c7d3a" providerId="ADAL" clId="{537F40B4-5CC6-4564-BF26-10B90C4347A8}" dt="2023-02-02T20:07:03.186" v="4039" actId="20577"/>
          <ac:spMkLst>
            <pc:docMk/>
            <pc:sldMk cId="3242351387" sldId="296"/>
            <ac:spMk id="3" creationId="{DD0C565E-19ED-7B7B-0EB1-4DCA39EEB656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11" creationId="{94D3334F-6153-7EF7-D301-B584B60987DE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19" creationId="{FD939876-A0F6-BFE8-5615-31FE21EAF121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20" creationId="{FDB76DC1-F461-A69D-6EC0-E053A2C5C217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25" creationId="{AB48EBBC-FA3B-4AFB-002E-C742E0EFDE58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26" creationId="{9A9BA0C0-BD44-C53A-8FD1-742C2BC0DC65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27" creationId="{85961123-7103-422D-BBF0-46F0447DA947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28" creationId="{B3B9B4E2-2FC8-A0AB-C148-F4203FF2B503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29" creationId="{1B5CE477-66B4-5D32-09D2-18431487FEC5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30" creationId="{18D45ED1-86A1-9177-B84D-4A615283F138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31" creationId="{F8DC8A58-40DE-B9EF-E907-87F868115B4E}"/>
          </ac:spMkLst>
        </pc:spChg>
        <pc:spChg chg="del">
          <ac:chgData name="Sea Gun Lee" userId="f54f9c0d-3844-4f20-bb06-eead9a3c7d3a" providerId="ADAL" clId="{537F40B4-5CC6-4564-BF26-10B90C4347A8}" dt="2023-02-02T15:24:42.855" v="282" actId="478"/>
          <ac:spMkLst>
            <pc:docMk/>
            <pc:sldMk cId="3242351387" sldId="296"/>
            <ac:spMk id="32" creationId="{3F40F22F-4632-60B0-B3E0-0DA0ED947759}"/>
          </ac:spMkLst>
        </pc:spChg>
        <pc:spChg chg="del">
          <ac:chgData name="Sea Gun Lee" userId="f54f9c0d-3844-4f20-bb06-eead9a3c7d3a" providerId="ADAL" clId="{537F40B4-5CC6-4564-BF26-10B90C4347A8}" dt="2023-02-02T15:24:45.378" v="283" actId="478"/>
          <ac:spMkLst>
            <pc:docMk/>
            <pc:sldMk cId="3242351387" sldId="296"/>
            <ac:spMk id="33" creationId="{F4505C1C-BDD3-BC7E-74E9-45C95C6BB662}"/>
          </ac:spMkLst>
        </pc:spChg>
        <pc:picChg chg="del">
          <ac:chgData name="Sea Gun Lee" userId="f54f9c0d-3844-4f20-bb06-eead9a3c7d3a" providerId="ADAL" clId="{537F40B4-5CC6-4564-BF26-10B90C4347A8}" dt="2023-02-02T15:24:42.855" v="282" actId="478"/>
          <ac:picMkLst>
            <pc:docMk/>
            <pc:sldMk cId="3242351387" sldId="296"/>
            <ac:picMk id="8" creationId="{1FF2A181-2B16-6383-A049-2EE12BD925DF}"/>
          </ac:picMkLst>
        </pc:picChg>
      </pc:sldChg>
      <pc:sldChg chg="addSp modSp add mod ord setBg">
        <pc:chgData name="Sea Gun Lee" userId="f54f9c0d-3844-4f20-bb06-eead9a3c7d3a" providerId="ADAL" clId="{537F40B4-5CC6-4564-BF26-10B90C4347A8}" dt="2023-02-02T17:39:50.481" v="2252" actId="20577"/>
        <pc:sldMkLst>
          <pc:docMk/>
          <pc:sldMk cId="3270920225" sldId="297"/>
        </pc:sldMkLst>
        <pc:spChg chg="add mod">
          <ac:chgData name="Sea Gun Lee" userId="f54f9c0d-3844-4f20-bb06-eead9a3c7d3a" providerId="ADAL" clId="{537F40B4-5CC6-4564-BF26-10B90C4347A8}" dt="2023-02-02T17:39:50.481" v="2252" actId="20577"/>
          <ac:spMkLst>
            <pc:docMk/>
            <pc:sldMk cId="3270920225" sldId="297"/>
            <ac:spMk id="2" creationId="{800E37E4-00BB-B91B-3EA3-AA07511C3339}"/>
          </ac:spMkLst>
        </pc:spChg>
        <pc:spChg chg="mod">
          <ac:chgData name="Sea Gun Lee" userId="f54f9c0d-3844-4f20-bb06-eead9a3c7d3a" providerId="ADAL" clId="{537F40B4-5CC6-4564-BF26-10B90C4347A8}" dt="2023-02-02T17:39:27.735" v="2207" actId="1036"/>
          <ac:spMkLst>
            <pc:docMk/>
            <pc:sldMk cId="3270920225" sldId="297"/>
            <ac:spMk id="3" creationId="{DD0C565E-19ED-7B7B-0EB1-4DCA39EEB656}"/>
          </ac:spMkLst>
        </pc:spChg>
        <pc:picChg chg="mod">
          <ac:chgData name="Sea Gun Lee" userId="f54f9c0d-3844-4f20-bb06-eead9a3c7d3a" providerId="ADAL" clId="{537F40B4-5CC6-4564-BF26-10B90C4347A8}" dt="2023-02-02T17:39:27.735" v="2207" actId="1036"/>
          <ac:picMkLst>
            <pc:docMk/>
            <pc:sldMk cId="3270920225" sldId="297"/>
            <ac:picMk id="6" creationId="{FFA7DC58-521E-A0B5-DD3C-0475EDD59B35}"/>
          </ac:picMkLst>
        </pc:picChg>
      </pc:sldChg>
      <pc:sldChg chg="delSp modSp add del mod">
        <pc:chgData name="Sea Gun Lee" userId="f54f9c0d-3844-4f20-bb06-eead9a3c7d3a" providerId="ADAL" clId="{537F40B4-5CC6-4564-BF26-10B90C4347A8}" dt="2023-02-02T20:12:14.057" v="4073" actId="47"/>
        <pc:sldMkLst>
          <pc:docMk/>
          <pc:sldMk cId="2154631247" sldId="298"/>
        </pc:sldMkLst>
        <pc:spChg chg="mod">
          <ac:chgData name="Sea Gun Lee" userId="f54f9c0d-3844-4f20-bb06-eead9a3c7d3a" providerId="ADAL" clId="{537F40B4-5CC6-4564-BF26-10B90C4347A8}" dt="2023-02-02T20:08:42.439" v="4048" actId="404"/>
          <ac:spMkLst>
            <pc:docMk/>
            <pc:sldMk cId="2154631247" sldId="298"/>
            <ac:spMk id="2" creationId="{800E37E4-00BB-B91B-3EA3-AA07511C3339}"/>
          </ac:spMkLst>
        </pc:spChg>
        <pc:spChg chg="mod">
          <ac:chgData name="Sea Gun Lee" userId="f54f9c0d-3844-4f20-bb06-eead9a3c7d3a" providerId="ADAL" clId="{537F40B4-5CC6-4564-BF26-10B90C4347A8}" dt="2023-02-02T20:08:46.728" v="4049" actId="1076"/>
          <ac:spMkLst>
            <pc:docMk/>
            <pc:sldMk cId="2154631247" sldId="298"/>
            <ac:spMk id="3" creationId="{DD0C565E-19ED-7B7B-0EB1-4DCA39EEB656}"/>
          </ac:spMkLst>
        </pc:spChg>
        <pc:picChg chg="del">
          <ac:chgData name="Sea Gun Lee" userId="f54f9c0d-3844-4f20-bb06-eead9a3c7d3a" providerId="ADAL" clId="{537F40B4-5CC6-4564-BF26-10B90C4347A8}" dt="2023-02-02T17:55:02.708" v="2938" actId="478"/>
          <ac:picMkLst>
            <pc:docMk/>
            <pc:sldMk cId="2154631247" sldId="298"/>
            <ac:picMk id="6" creationId="{FFA7DC58-521E-A0B5-DD3C-0475EDD59B35}"/>
          </ac:picMkLst>
        </pc:picChg>
      </pc:sldChg>
      <pc:sldChg chg="modSp mod">
        <pc:chgData name="Sea Gun Lee" userId="f54f9c0d-3844-4f20-bb06-eead9a3c7d3a" providerId="ADAL" clId="{537F40B4-5CC6-4564-BF26-10B90C4347A8}" dt="2023-02-02T20:05:51.015" v="4036" actId="20577"/>
        <pc:sldMkLst>
          <pc:docMk/>
          <pc:sldMk cId="3177376766" sldId="304"/>
        </pc:sldMkLst>
        <pc:spChg chg="mod">
          <ac:chgData name="Sea Gun Lee" userId="f54f9c0d-3844-4f20-bb06-eead9a3c7d3a" providerId="ADAL" clId="{537F40B4-5CC6-4564-BF26-10B90C4347A8}" dt="2023-02-02T20:05:51.015" v="4036" actId="20577"/>
          <ac:spMkLst>
            <pc:docMk/>
            <pc:sldMk cId="3177376766" sldId="304"/>
            <ac:spMk id="3" creationId="{CD06BF95-FFA0-C6C9-B837-357BAE645F71}"/>
          </ac:spMkLst>
        </pc:spChg>
      </pc:sldChg>
      <pc:sldChg chg="modSp mod ord">
        <pc:chgData name="Sea Gun Lee" userId="f54f9c0d-3844-4f20-bb06-eead9a3c7d3a" providerId="ADAL" clId="{537F40B4-5CC6-4564-BF26-10B90C4347A8}" dt="2023-02-02T21:09:07.030" v="4533" actId="20577"/>
        <pc:sldMkLst>
          <pc:docMk/>
          <pc:sldMk cId="3291048795" sldId="306"/>
        </pc:sldMkLst>
        <pc:spChg chg="mod">
          <ac:chgData name="Sea Gun Lee" userId="f54f9c0d-3844-4f20-bb06-eead9a3c7d3a" providerId="ADAL" clId="{537F40B4-5CC6-4564-BF26-10B90C4347A8}" dt="2023-02-02T21:09:07.030" v="4533" actId="20577"/>
          <ac:spMkLst>
            <pc:docMk/>
            <pc:sldMk cId="3291048795" sldId="306"/>
            <ac:spMk id="3" creationId="{28793FBE-6F5C-E62F-4B85-ACBB47FBD463}"/>
          </ac:spMkLst>
        </pc:spChg>
      </pc:sldChg>
      <pc:sldChg chg="ord">
        <pc:chgData name="Sea Gun Lee" userId="f54f9c0d-3844-4f20-bb06-eead9a3c7d3a" providerId="ADAL" clId="{537F40B4-5CC6-4564-BF26-10B90C4347A8}" dt="2023-02-02T18:24:24.973" v="4022"/>
        <pc:sldMkLst>
          <pc:docMk/>
          <pc:sldMk cId="2766245946" sldId="307"/>
        </pc:sldMkLst>
      </pc:sldChg>
      <pc:sldChg chg="modSp add mod ord">
        <pc:chgData name="Sea Gun Lee" userId="f54f9c0d-3844-4f20-bb06-eead9a3c7d3a" providerId="ADAL" clId="{537F40B4-5CC6-4564-BF26-10B90C4347A8}" dt="2023-02-02T20:12:11.024" v="4071"/>
        <pc:sldMkLst>
          <pc:docMk/>
          <pc:sldMk cId="3343114430" sldId="308"/>
        </pc:sldMkLst>
        <pc:spChg chg="mod">
          <ac:chgData name="Sea Gun Lee" userId="f54f9c0d-3844-4f20-bb06-eead9a3c7d3a" providerId="ADAL" clId="{537F40B4-5CC6-4564-BF26-10B90C4347A8}" dt="2023-02-02T20:09:27.118" v="4053" actId="1076"/>
          <ac:spMkLst>
            <pc:docMk/>
            <pc:sldMk cId="3343114430" sldId="308"/>
            <ac:spMk id="2" creationId="{800E37E4-00BB-B91B-3EA3-AA07511C3339}"/>
          </ac:spMkLst>
        </pc:spChg>
      </pc:sldChg>
      <pc:sldChg chg="addSp modSp add mod">
        <pc:chgData name="Sea Gun Lee" userId="f54f9c0d-3844-4f20-bb06-eead9a3c7d3a" providerId="ADAL" clId="{537F40B4-5CC6-4564-BF26-10B90C4347A8}" dt="2023-02-02T21:05:05.771" v="4486" actId="14100"/>
        <pc:sldMkLst>
          <pc:docMk/>
          <pc:sldMk cId="4099704977" sldId="309"/>
        </pc:sldMkLst>
        <pc:spChg chg="mod">
          <ac:chgData name="Sea Gun Lee" userId="f54f9c0d-3844-4f20-bb06-eead9a3c7d3a" providerId="ADAL" clId="{537F40B4-5CC6-4564-BF26-10B90C4347A8}" dt="2023-02-02T20:37:18.959" v="4156" actId="1076"/>
          <ac:spMkLst>
            <pc:docMk/>
            <pc:sldMk cId="4099704977" sldId="309"/>
            <ac:spMk id="3" creationId="{DD0C565E-19ED-7B7B-0EB1-4DCA39EEB656}"/>
          </ac:spMkLst>
        </pc:spChg>
        <pc:spChg chg="add mod">
          <ac:chgData name="Sea Gun Lee" userId="f54f9c0d-3844-4f20-bb06-eead9a3c7d3a" providerId="ADAL" clId="{537F40B4-5CC6-4564-BF26-10B90C4347A8}" dt="2023-02-02T20:41:08.253" v="4469" actId="20577"/>
          <ac:spMkLst>
            <pc:docMk/>
            <pc:sldMk cId="4099704977" sldId="309"/>
            <ac:spMk id="6" creationId="{1E0ADA58-59FE-2CFF-A9BC-7A33F37F0B5F}"/>
          </ac:spMkLst>
        </pc:spChg>
        <pc:spChg chg="add mod">
          <ac:chgData name="Sea Gun Lee" userId="f54f9c0d-3844-4f20-bb06-eead9a3c7d3a" providerId="ADAL" clId="{537F40B4-5CC6-4564-BF26-10B90C4347A8}" dt="2023-02-02T20:39:49.875" v="4329" actId="6549"/>
          <ac:spMkLst>
            <pc:docMk/>
            <pc:sldMk cId="4099704977" sldId="309"/>
            <ac:spMk id="7" creationId="{956D1FDB-32B4-CFB4-EEF7-BD59D5536B01}"/>
          </ac:spMkLst>
        </pc:spChg>
        <pc:spChg chg="add mod">
          <ac:chgData name="Sea Gun Lee" userId="f54f9c0d-3844-4f20-bb06-eead9a3c7d3a" providerId="ADAL" clId="{537F40B4-5CC6-4564-BF26-10B90C4347A8}" dt="2023-02-02T21:05:05.771" v="4486" actId="14100"/>
          <ac:spMkLst>
            <pc:docMk/>
            <pc:sldMk cId="4099704977" sldId="309"/>
            <ac:spMk id="10" creationId="{66C65BCF-78F5-94D9-9456-022DCF045484}"/>
          </ac:spMkLst>
        </pc:spChg>
        <pc:picChg chg="add mod">
          <ac:chgData name="Sea Gun Lee" userId="f54f9c0d-3844-4f20-bb06-eead9a3c7d3a" providerId="ADAL" clId="{537F40B4-5CC6-4564-BF26-10B90C4347A8}" dt="2023-02-02T20:37:31.691" v="4161" actId="14100"/>
          <ac:picMkLst>
            <pc:docMk/>
            <pc:sldMk cId="4099704977" sldId="309"/>
            <ac:picMk id="5" creationId="{1A1B8769-3C35-636E-1651-A93DADC468E9}"/>
          </ac:picMkLst>
        </pc:picChg>
        <pc:picChg chg="add mod">
          <ac:chgData name="Sea Gun Lee" userId="f54f9c0d-3844-4f20-bb06-eead9a3c7d3a" providerId="ADAL" clId="{537F40B4-5CC6-4564-BF26-10B90C4347A8}" dt="2023-02-02T20:42:00.920" v="4473" actId="14100"/>
          <ac:picMkLst>
            <pc:docMk/>
            <pc:sldMk cId="4099704977" sldId="309"/>
            <ac:picMk id="9" creationId="{4CE8E060-C7B4-C3BA-668F-F2A96515697C}"/>
          </ac:picMkLst>
        </pc:picChg>
      </pc:sldChg>
      <pc:sldMasterChg chg="del delSldLayout">
        <pc:chgData name="Sea Gun Lee" userId="f54f9c0d-3844-4f20-bb06-eead9a3c7d3a" providerId="ADAL" clId="{537F40B4-5CC6-4564-BF26-10B90C4347A8}" dt="2023-02-02T18:24:04.775" v="4020" actId="47"/>
        <pc:sldMasterMkLst>
          <pc:docMk/>
          <pc:sldMasterMk cId="1539099656" sldId="2147483648"/>
        </pc:sldMasterMkLst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2810874795" sldId="2147483649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3183319224" sldId="2147483650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615272955" sldId="2147483651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1577566310" sldId="2147483652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4284279923" sldId="2147483653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4191409994" sldId="2147483654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723888975" sldId="2147483655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2253887374" sldId="2147483656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3100994173" sldId="2147483657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1684405719" sldId="2147483658"/>
          </pc:sldLayoutMkLst>
        </pc:sldLayoutChg>
        <pc:sldLayoutChg chg="del">
          <pc:chgData name="Sea Gun Lee" userId="f54f9c0d-3844-4f20-bb06-eead9a3c7d3a" providerId="ADAL" clId="{537F40B4-5CC6-4564-BF26-10B90C4347A8}" dt="2023-02-02T18:24:04.775" v="4020" actId="47"/>
          <pc:sldLayoutMkLst>
            <pc:docMk/>
            <pc:sldMasterMk cId="1539099656" sldId="2147483648"/>
            <pc:sldLayoutMk cId="238626350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4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52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5834" y="4039820"/>
            <a:ext cx="10485743" cy="184509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833" y="5872281"/>
            <a:ext cx="10485745" cy="81442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5EEC3C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72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189327"/>
            <a:ext cx="10994760" cy="1221639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5EEC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2410967"/>
            <a:ext cx="10994760" cy="3868519"/>
          </a:xfrm>
        </p:spPr>
        <p:txBody>
          <a:bodyPr/>
          <a:lstStyle>
            <a:lvl1pPr algn="r">
              <a:defRPr sz="3733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57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9114" y="578507"/>
            <a:ext cx="8347873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5EEC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9114" y="1598079"/>
            <a:ext cx="8347873" cy="4681415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23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23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9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596541"/>
            <a:ext cx="10994761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5EEC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614573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189934"/>
            <a:ext cx="5386917" cy="285049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614573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189934"/>
            <a:ext cx="5389033" cy="285049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19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87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67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9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6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73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2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57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3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1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3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7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8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1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prosoundeffects.com/understanding-loudness-and-why-it-matters#:~:text=Loudness%20is%20a%20subjective%20term,%E2%80%9D%20(Merriam%2DWebster" TargetMode="External"/><Relationship Id="rId13" Type="http://schemas.openxmlformats.org/officeDocument/2006/relationships/hyperlink" Target="https://support.zoom.us/hc/en-us/articles/201362643-Sharing-computer-sound-in-a-screen-share" TargetMode="External"/><Relationship Id="rId3" Type="http://schemas.openxmlformats.org/officeDocument/2006/relationships/hyperlink" Target="https://www.free-power-point-templates.com/free-equalizer-ppt/#goog_rewarded" TargetMode="External"/><Relationship Id="rId7" Type="http://schemas.openxmlformats.org/officeDocument/2006/relationships/hyperlink" Target="https://slidemodel.com/page/4/?s=music" TargetMode="External"/><Relationship Id="rId12" Type="http://schemas.openxmlformats.org/officeDocument/2006/relationships/hyperlink" Target="https://tucson.com/lifestyles/health-med-fit/why-swearing-is-a-sign-of-intelligence-helps-manage-pain-and-more/article_5c0fb22b-9577-538f-9e1d-87075c7452e7.html" TargetMode="External"/><Relationship Id="rId2" Type="http://schemas.openxmlformats.org/officeDocument/2006/relationships/hyperlink" Target="https://www.free-power-point-templates.com/?s=mus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demodel.com/?s=song" TargetMode="External"/><Relationship Id="rId11" Type="http://schemas.openxmlformats.org/officeDocument/2006/relationships/hyperlink" Target="http://www.quickmeme.com/meme/3obwso" TargetMode="External"/><Relationship Id="rId5" Type="http://schemas.openxmlformats.org/officeDocument/2006/relationships/hyperlink" Target="https://www.vectorstock.com/royalty-free-vector/teenage-girl-playing-an-acoustic-guitar-cartoon-vector-15514835" TargetMode="External"/><Relationship Id="rId15" Type="http://schemas.openxmlformats.org/officeDocument/2006/relationships/hyperlink" Target="https://www.youtube.com/watch?v=a3w8I8boc_I&amp;ab_channel=DataIsBeautiful" TargetMode="External"/><Relationship Id="rId10" Type="http://schemas.openxmlformats.org/officeDocument/2006/relationships/hyperlink" Target="https://support.tunecore.com/hc/en-us/articles/115006691948-Explicit-and-Clean-Track-Qualifications#:~:text=An%20explicit%20track%20is%20one,also%20be%20marked%20as%20explicit" TargetMode="External"/><Relationship Id="rId4" Type="http://schemas.openxmlformats.org/officeDocument/2006/relationships/hyperlink" Target="https://www.bbc.co.uk/bitesize/topics/zcbkcj6/articles/z3yfng8" TargetMode="External"/><Relationship Id="rId9" Type="http://schemas.openxmlformats.org/officeDocument/2006/relationships/hyperlink" Target="https://iconcollective.edu/loudness-meters/" TargetMode="External"/><Relationship Id="rId14" Type="http://schemas.openxmlformats.org/officeDocument/2006/relationships/hyperlink" Target="https://www.youtube.com/watch?v=eP88FUL7d_8&amp;t=405s&amp;ab_channel=DataIsBeautifu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3" descr="Neon laser lights aligned to form a triangle">
            <a:extLst>
              <a:ext uri="{FF2B5EF4-FFF2-40B4-BE49-F238E27FC236}">
                <a16:creationId xmlns:a16="http://schemas.microsoft.com/office/drawing/2014/main" id="{2CAC34AC-8BDF-1EF2-029A-7FD072CBC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0F3F4C-8067-09D3-981C-5E1EFC226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9619" y="2700012"/>
            <a:ext cx="5248275" cy="2387600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Sound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0413-5FAB-48A7-DFCA-D91DD3042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7497" y="3435428"/>
            <a:ext cx="5248275" cy="1321670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Pursuit of the Ideal Song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162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B2DA-623C-A790-B54E-A7C689ED7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820" y="1725246"/>
            <a:ext cx="8361784" cy="1692127"/>
          </a:xfrm>
        </p:spPr>
        <p:txBody>
          <a:bodyPr>
            <a:norm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-US" sz="2100" b="1" dirty="0">
                <a:solidFill>
                  <a:srgbClr val="00B050"/>
                </a:solidFill>
              </a:rPr>
              <a:t>Explicitness</a:t>
            </a:r>
          </a:p>
          <a:p>
            <a:pPr lvl="1"/>
            <a:r>
              <a:rPr lang="en-US" sz="1900" dirty="0"/>
              <a:t>An explicit track is one that has curse words or language or art that is generally deemed sexual, violent, or </a:t>
            </a:r>
            <a:r>
              <a:rPr lang="en-US" sz="1900" dirty="0">
                <a:solidFill>
                  <a:srgbClr val="00B050"/>
                </a:solidFill>
              </a:rPr>
              <a:t>offensive in nature</a:t>
            </a:r>
            <a:r>
              <a:rPr lang="en-US" sz="1900" dirty="0"/>
              <a:t>. </a:t>
            </a:r>
          </a:p>
          <a:p>
            <a:pPr lvl="1"/>
            <a:r>
              <a:rPr lang="en-US" sz="1900" dirty="0"/>
              <a:t>Values: </a:t>
            </a:r>
            <a:r>
              <a:rPr lang="en-US" sz="1900" dirty="0">
                <a:solidFill>
                  <a:srgbClr val="00B050"/>
                </a:solidFill>
              </a:rPr>
              <a:t>0</a:t>
            </a:r>
            <a:r>
              <a:rPr lang="en-US" sz="1900" dirty="0"/>
              <a:t> (not explicit) or </a:t>
            </a:r>
            <a:r>
              <a:rPr lang="en-US" sz="1900" dirty="0">
                <a:solidFill>
                  <a:srgbClr val="00B050"/>
                </a:solidFill>
              </a:rPr>
              <a:t>1</a:t>
            </a:r>
            <a:r>
              <a:rPr lang="en-US" sz="1900" dirty="0"/>
              <a:t>(explicit)</a:t>
            </a:r>
            <a:endParaRPr lang="en-US" sz="1900" b="1" dirty="0">
              <a:solidFill>
                <a:srgbClr val="00B05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94E3DF-8991-B7C1-7714-D1DECAC6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773"/>
            <a:ext cx="10515600" cy="1325563"/>
          </a:xfrm>
        </p:spPr>
        <p:txBody>
          <a:bodyPr/>
          <a:lstStyle/>
          <a:p>
            <a:r>
              <a:rPr lang="en-US" dirty="0"/>
              <a:t>Variables to investigate</a:t>
            </a:r>
          </a:p>
        </p:txBody>
      </p:sp>
      <p:pic>
        <p:nvPicPr>
          <p:cNvPr id="2052" name="Picture 4" descr="Why swearing is a sign of intelligence, helps manage pain and more">
            <a:extLst>
              <a:ext uri="{FF2B5EF4-FFF2-40B4-BE49-F238E27FC236}">
                <a16:creationId xmlns:a16="http://schemas.microsoft.com/office/drawing/2014/main" id="{E193314B-E2EB-282C-3B6E-0EC9408B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04" y="1910147"/>
            <a:ext cx="2153816" cy="1211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ABCDE3-F539-BB37-A3AE-E1CCABB99286}"/>
              </a:ext>
            </a:extLst>
          </p:cNvPr>
          <p:cNvSpPr txBox="1">
            <a:spLocks/>
          </p:cNvSpPr>
          <p:nvPr/>
        </p:nvSpPr>
        <p:spPr>
          <a:xfrm>
            <a:off x="838200" y="3116961"/>
            <a:ext cx="8013129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Popularity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2031">
                  <a:lumMod val="60000"/>
                  <a:lumOff val="4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685800" marR="0" lvl="1" indent="-228600" algn="just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60000"/>
                    <a:lumOff val="4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The popularity of the track. The popularity is calculated by algorithm and is based, in the most part, on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total number of plays the track has had and how recent those plays 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60000"/>
                    <a:lumOff val="4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 Generally speaking, songs that are being played a lot now will have a higher popularity than songs that were played a lot in the past.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60000"/>
                    <a:lumOff val="4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Values: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60000"/>
                    <a:lumOff val="4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(least popular)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60000"/>
                    <a:lumOff val="4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(most popular)</a:t>
            </a:r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2031">
                  <a:lumMod val="60000"/>
                  <a:lumOff val="4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54" name="Picture 6" descr="Not sure if people hate popular music because it's bad Or because it's  popular - Futurama Fry - quickmeme">
            <a:extLst>
              <a:ext uri="{FF2B5EF4-FFF2-40B4-BE49-F238E27FC236}">
                <a16:creationId xmlns:a16="http://schemas.microsoft.com/office/drawing/2014/main" id="{06DA5A1E-AD86-627F-F42D-899848EFE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774" y="4019091"/>
            <a:ext cx="2575249" cy="1928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83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D74FBC-0F16-C426-EBBC-C77713DA4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531" y="1139141"/>
            <a:ext cx="10486938" cy="2387600"/>
          </a:xfrm>
        </p:spPr>
        <p:txBody>
          <a:bodyPr/>
          <a:lstStyle/>
          <a:p>
            <a:pPr algn="ctr"/>
            <a:r>
              <a:rPr lang="en-US" b="1" dirty="0"/>
              <a:t>What makes a </a:t>
            </a:r>
            <a:r>
              <a:rPr lang="en-US" b="1" dirty="0">
                <a:solidFill>
                  <a:srgbClr val="51DE46"/>
                </a:solidFill>
              </a:rPr>
              <a:t>popular song </a:t>
            </a:r>
            <a:r>
              <a:rPr lang="en-US" b="1" dirty="0"/>
              <a:t>a </a:t>
            </a:r>
            <a:r>
              <a:rPr lang="en-US" b="1" dirty="0">
                <a:solidFill>
                  <a:srgbClr val="51DE46"/>
                </a:solidFill>
              </a:rPr>
              <a:t>popular song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3334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AF9197-BB4C-1C4A-455F-9799FEBB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1DE46"/>
                </a:solidFill>
              </a:rPr>
              <a:t>Faster tempo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3C4D2-4795-4A8A-5856-58FEA0315CEF}"/>
              </a:ext>
            </a:extLst>
          </p:cNvPr>
          <p:cNvSpPr txBox="1"/>
          <p:nvPr/>
        </p:nvSpPr>
        <p:spPr>
          <a:xfrm>
            <a:off x="2696497" y="4328061"/>
            <a:ext cx="3264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689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≈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689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121.2 BPM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689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 ideal speed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7AA0FD-E3EC-7DC6-E2EE-1728F2F4B3B7}"/>
              </a:ext>
            </a:extLst>
          </p:cNvPr>
          <p:cNvSpPr/>
          <p:nvPr/>
        </p:nvSpPr>
        <p:spPr>
          <a:xfrm>
            <a:off x="2566219" y="4168877"/>
            <a:ext cx="2841523" cy="1325563"/>
          </a:xfrm>
          <a:prstGeom prst="rect">
            <a:avLst/>
          </a:prstGeom>
          <a:noFill/>
          <a:ln>
            <a:solidFill>
              <a:srgbClr val="51DE4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548342-E8E6-56C0-4CB9-0BFDC21CC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22" y="727323"/>
            <a:ext cx="5594178" cy="5403354"/>
          </a:xfrm>
        </p:spPr>
      </p:pic>
    </p:spTree>
    <p:extLst>
      <p:ext uri="{BB962C8B-B14F-4D97-AF65-F5344CB8AC3E}">
        <p14:creationId xmlns:p14="http://schemas.microsoft.com/office/powerpoint/2010/main" val="1893875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AF9197-BB4C-1C4A-455F-9799FEBB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51DE46"/>
                </a:solidFill>
              </a:rPr>
              <a:t>Uniform volume </a:t>
            </a:r>
            <a:br>
              <a:rPr lang="en-US" dirty="0">
                <a:solidFill>
                  <a:srgbClr val="51DE46"/>
                </a:solidFill>
              </a:rPr>
            </a:br>
            <a:r>
              <a:rPr lang="en-US" dirty="0">
                <a:solidFill>
                  <a:srgbClr val="51DE46"/>
                </a:solidFill>
              </a:rPr>
              <a:t>throughout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BAE50-82A2-D05A-AABA-9B99AD380362}"/>
              </a:ext>
            </a:extLst>
          </p:cNvPr>
          <p:cNvSpPr txBox="1"/>
          <p:nvPr/>
        </p:nvSpPr>
        <p:spPr>
          <a:xfrm>
            <a:off x="2472802" y="4328061"/>
            <a:ext cx="3303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689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≈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689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689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-5.85 LUFS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689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 ideal loudness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B5638-4260-0FE2-F241-9A2BD450481F}"/>
              </a:ext>
            </a:extLst>
          </p:cNvPr>
          <p:cNvSpPr/>
          <p:nvPr/>
        </p:nvSpPr>
        <p:spPr>
          <a:xfrm>
            <a:off x="2290916" y="4139381"/>
            <a:ext cx="3352800" cy="1406013"/>
          </a:xfrm>
          <a:prstGeom prst="rect">
            <a:avLst/>
          </a:prstGeom>
          <a:noFill/>
          <a:ln>
            <a:solidFill>
              <a:srgbClr val="51DE4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DFC4006-C639-E604-E69E-6DE269A73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94" y="816501"/>
            <a:ext cx="5558506" cy="5314176"/>
          </a:xfrm>
        </p:spPr>
      </p:pic>
    </p:spTree>
    <p:extLst>
      <p:ext uri="{BB962C8B-B14F-4D97-AF65-F5344CB8AC3E}">
        <p14:creationId xmlns:p14="http://schemas.microsoft.com/office/powerpoint/2010/main" val="162393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AF9197-BB4C-1C4A-455F-9799FEBB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1DE46"/>
                </a:solidFill>
              </a:rPr>
              <a:t>More vocals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AD8B38E-44A9-9D04-0B7F-FEE920E38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78" y="766621"/>
            <a:ext cx="5598322" cy="5324757"/>
          </a:xfrm>
        </p:spPr>
      </p:pic>
    </p:spTree>
    <p:extLst>
      <p:ext uri="{BB962C8B-B14F-4D97-AF65-F5344CB8AC3E}">
        <p14:creationId xmlns:p14="http://schemas.microsoft.com/office/powerpoint/2010/main" val="402119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AF9197-BB4C-1C4A-455F-9799FEBB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1DE46"/>
                </a:solidFill>
              </a:rPr>
              <a:t>More electronic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39CD227-D39E-D98F-5276-C1D87193C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68" y="727323"/>
            <a:ext cx="5748032" cy="5403354"/>
          </a:xfrm>
        </p:spPr>
      </p:pic>
    </p:spTree>
    <p:extLst>
      <p:ext uri="{BB962C8B-B14F-4D97-AF65-F5344CB8AC3E}">
        <p14:creationId xmlns:p14="http://schemas.microsoft.com/office/powerpoint/2010/main" val="190407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AF9197-BB4C-1C4A-455F-9799FEBB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1DE46"/>
                </a:solidFill>
              </a:rPr>
              <a:t>Danceable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473E81-00B1-C7B0-88E1-8FAD9E147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78" y="727323"/>
            <a:ext cx="5809622" cy="5403354"/>
          </a:xfrm>
        </p:spPr>
      </p:pic>
    </p:spTree>
    <p:extLst>
      <p:ext uri="{BB962C8B-B14F-4D97-AF65-F5344CB8AC3E}">
        <p14:creationId xmlns:p14="http://schemas.microsoft.com/office/powerpoint/2010/main" val="3058102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AF9197-BB4C-1C4A-455F-9799FEBB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1DE46"/>
                </a:solidFill>
              </a:rPr>
              <a:t>Energetic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37941E-D62B-3EBD-61B8-8CD9A6849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25" y="820121"/>
            <a:ext cx="5545275" cy="5310556"/>
          </a:xfrm>
        </p:spPr>
      </p:pic>
    </p:spTree>
    <p:extLst>
      <p:ext uri="{BB962C8B-B14F-4D97-AF65-F5344CB8AC3E}">
        <p14:creationId xmlns:p14="http://schemas.microsoft.com/office/powerpoint/2010/main" val="194859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AF9197-BB4C-1C4A-455F-9799FEBB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51DE46"/>
                </a:solidFill>
              </a:rPr>
              <a:t>More </a:t>
            </a:r>
            <a:br>
              <a:rPr lang="en-US" dirty="0">
                <a:solidFill>
                  <a:srgbClr val="51DE46"/>
                </a:solidFill>
              </a:rPr>
            </a:br>
            <a:r>
              <a:rPr lang="en-US" dirty="0">
                <a:solidFill>
                  <a:srgbClr val="51DE46"/>
                </a:solidFill>
              </a:rPr>
              <a:t>studio-oriented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34DC6CB-8AE5-5D1C-8E85-881C75A8C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18" y="797572"/>
            <a:ext cx="5515782" cy="5262855"/>
          </a:xfrm>
        </p:spPr>
      </p:pic>
    </p:spTree>
    <p:extLst>
      <p:ext uri="{BB962C8B-B14F-4D97-AF65-F5344CB8AC3E}">
        <p14:creationId xmlns:p14="http://schemas.microsoft.com/office/powerpoint/2010/main" val="402021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AF9197-BB4C-1C4A-455F-9799FEBB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1DE46"/>
                </a:solidFill>
              </a:rPr>
              <a:t>Explicit*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F94FDCE-7025-7D03-E933-846BD2891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19" y="744919"/>
            <a:ext cx="5345881" cy="5276327"/>
          </a:xfrm>
        </p:spPr>
      </p:pic>
    </p:spTree>
    <p:extLst>
      <p:ext uri="{BB962C8B-B14F-4D97-AF65-F5344CB8AC3E}">
        <p14:creationId xmlns:p14="http://schemas.microsoft.com/office/powerpoint/2010/main" val="391454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48839-2F98-9F02-8E88-9EF8A920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C4757-2F1D-4095-5BF3-27A4C04822B5}"/>
              </a:ext>
            </a:extLst>
          </p:cNvPr>
          <p:cNvSpPr txBox="1"/>
          <p:nvPr/>
        </p:nvSpPr>
        <p:spPr>
          <a:xfrm>
            <a:off x="6679933" y="681472"/>
            <a:ext cx="4845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GA Tech Data Boot Camp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Project 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January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2A713-2822-F394-3E1D-1AC04EF8E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9" b="3471"/>
          <a:stretch/>
        </p:blipFill>
        <p:spPr>
          <a:xfrm>
            <a:off x="2945331" y="2052886"/>
            <a:ext cx="5636358" cy="30872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7646C-C1EB-0FA0-4EBA-BE5F0D85397B}"/>
              </a:ext>
            </a:extLst>
          </p:cNvPr>
          <p:cNvSpPr txBox="1"/>
          <p:nvPr/>
        </p:nvSpPr>
        <p:spPr>
          <a:xfrm>
            <a:off x="8621024" y="2762451"/>
            <a:ext cx="185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Priscila Briggs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0CE38-C1ED-DFEB-ECB1-42BDBE4B1A24}"/>
              </a:ext>
            </a:extLst>
          </p:cNvPr>
          <p:cNvSpPr txBox="1"/>
          <p:nvPr/>
        </p:nvSpPr>
        <p:spPr>
          <a:xfrm>
            <a:off x="8629733" y="4054079"/>
            <a:ext cx="185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Ershad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Ziaei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86EAC-B92B-B9E5-5F14-6E4AFBEAC2C3}"/>
              </a:ext>
            </a:extLst>
          </p:cNvPr>
          <p:cNvSpPr txBox="1"/>
          <p:nvPr/>
        </p:nvSpPr>
        <p:spPr>
          <a:xfrm>
            <a:off x="1367827" y="4100297"/>
            <a:ext cx="185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Sea Gun Lee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8B34D-5EA4-9244-9944-BB44AFE8786E}"/>
              </a:ext>
            </a:extLst>
          </p:cNvPr>
          <p:cNvSpPr txBox="1"/>
          <p:nvPr/>
        </p:nvSpPr>
        <p:spPr>
          <a:xfrm>
            <a:off x="1002974" y="2695185"/>
            <a:ext cx="208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Miodrag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Radovic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Misko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3754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D74FBC-0F16-C426-EBBC-C77713DA4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197" y="1122363"/>
            <a:ext cx="10587606" cy="23876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51DE46"/>
                </a:solidFill>
              </a:rPr>
              <a:t>Decade </a:t>
            </a:r>
            <a:r>
              <a:rPr lang="en-US" b="1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374443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9DFE53-28AC-DEC1-9985-B0FD4785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6" y="1390365"/>
            <a:ext cx="5163271" cy="4077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51A9D-B255-EB85-26AB-0FC950FD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45" y="1390365"/>
            <a:ext cx="5020376" cy="3982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98055-F533-8665-2782-6692EDCA45F3}"/>
              </a:ext>
            </a:extLst>
          </p:cNvPr>
          <p:cNvSpPr txBox="1"/>
          <p:nvPr/>
        </p:nvSpPr>
        <p:spPr>
          <a:xfrm>
            <a:off x="685316" y="602785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ANALYSIS (</a:t>
            </a:r>
            <a:r>
              <a:rPr lang="en-US" b="1" dirty="0" err="1">
                <a:latin typeface="Footlight MT Light (Headings)"/>
              </a:rPr>
              <a:t>Instrumentalness</a:t>
            </a:r>
            <a:r>
              <a:rPr lang="en-US" b="1" dirty="0">
                <a:latin typeface="Footlight MT Light (Headings)"/>
              </a:rPr>
              <a:t> and Liveness)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2AC08-7964-3733-8818-2B29A197D3B8}"/>
              </a:ext>
            </a:extLst>
          </p:cNvPr>
          <p:cNvSpPr txBox="1"/>
          <p:nvPr/>
        </p:nvSpPr>
        <p:spPr>
          <a:xfrm>
            <a:off x="3725743" y="2016556"/>
            <a:ext cx="1193826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Descending Trend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3BA1A7-07EA-6E40-2E8F-05201764622B}"/>
              </a:ext>
            </a:extLst>
          </p:cNvPr>
          <p:cNvSpPr txBox="1"/>
          <p:nvPr/>
        </p:nvSpPr>
        <p:spPr>
          <a:xfrm>
            <a:off x="9708636" y="2016556"/>
            <a:ext cx="1193826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Descending Trend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071C16-14EC-5AA0-BD3A-4C1C7B023167}"/>
              </a:ext>
            </a:extLst>
          </p:cNvPr>
          <p:cNvSpPr/>
          <p:nvPr/>
        </p:nvSpPr>
        <p:spPr>
          <a:xfrm>
            <a:off x="2142851" y="1857530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87CF9D-3950-3AA8-8411-A7670DDBB00F}"/>
              </a:ext>
            </a:extLst>
          </p:cNvPr>
          <p:cNvSpPr/>
          <p:nvPr/>
        </p:nvSpPr>
        <p:spPr>
          <a:xfrm>
            <a:off x="7475237" y="1698504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975195-7618-910B-A345-6BD2BD3F2951}"/>
              </a:ext>
            </a:extLst>
          </p:cNvPr>
          <p:cNvSpPr/>
          <p:nvPr/>
        </p:nvSpPr>
        <p:spPr>
          <a:xfrm>
            <a:off x="8988099" y="2226862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6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398055-F533-8665-2782-6692EDCA45F3}"/>
              </a:ext>
            </a:extLst>
          </p:cNvPr>
          <p:cNvSpPr txBox="1"/>
          <p:nvPr/>
        </p:nvSpPr>
        <p:spPr>
          <a:xfrm>
            <a:off x="643370" y="559696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AND POPULARITY ANALYSIS (</a:t>
            </a:r>
            <a:r>
              <a:rPr lang="en-US" b="1" dirty="0" err="1">
                <a:latin typeface="Footlight MT Light (Headings)"/>
              </a:rPr>
              <a:t>Instrumentalness</a:t>
            </a:r>
            <a:r>
              <a:rPr lang="en-US" b="1" dirty="0">
                <a:latin typeface="Footlight MT Light (Headings)"/>
              </a:rPr>
              <a:t> and Liveness)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9A5D0B-90E1-F39C-DFB6-C1E2B1D9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1" y="1502394"/>
            <a:ext cx="5217545" cy="3853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4E623-0FCB-B790-0509-68651BDA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5" y="1502393"/>
            <a:ext cx="5333922" cy="38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35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569C7-1352-6545-DA12-264CEAD9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02" y="1476102"/>
            <a:ext cx="5239481" cy="3905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A625AD-CCDF-E7E5-9D7E-C0AEC285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4180"/>
            <a:ext cx="4944165" cy="4029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4EE60A-ED8A-0947-4BB9-FE2DC05071AD}"/>
              </a:ext>
            </a:extLst>
          </p:cNvPr>
          <p:cNvSpPr txBox="1"/>
          <p:nvPr/>
        </p:nvSpPr>
        <p:spPr>
          <a:xfrm>
            <a:off x="609815" y="560741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ANALYSIS (Loudness and </a:t>
            </a:r>
            <a:r>
              <a:rPr lang="en-US" b="1" dirty="0" err="1">
                <a:latin typeface="Footlight MT Light (Headings)"/>
              </a:rPr>
              <a:t>Acousticness</a:t>
            </a:r>
            <a:r>
              <a:rPr lang="en-US" b="1" dirty="0">
                <a:latin typeface="Footlight MT Light (Headings)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C3DA2-FAFC-334F-8A61-1534BBCCB15A}"/>
              </a:ext>
            </a:extLst>
          </p:cNvPr>
          <p:cNvSpPr txBox="1"/>
          <p:nvPr/>
        </p:nvSpPr>
        <p:spPr>
          <a:xfrm>
            <a:off x="1953567" y="2074985"/>
            <a:ext cx="1007348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Ascending Trend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00F3-982C-2A9D-F5C3-445017565A86}"/>
              </a:ext>
            </a:extLst>
          </p:cNvPr>
          <p:cNvSpPr txBox="1"/>
          <p:nvPr/>
        </p:nvSpPr>
        <p:spPr>
          <a:xfrm>
            <a:off x="8838070" y="2293646"/>
            <a:ext cx="1193826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Descending Trend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B59D0F-9681-4BAC-F0DF-197DC71E8F0C}"/>
              </a:ext>
            </a:extLst>
          </p:cNvPr>
          <p:cNvSpPr/>
          <p:nvPr/>
        </p:nvSpPr>
        <p:spPr>
          <a:xfrm>
            <a:off x="1953567" y="4214191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9A36A5-8684-51C3-B3F3-6C1623C5B9BE}"/>
              </a:ext>
            </a:extLst>
          </p:cNvPr>
          <p:cNvSpPr/>
          <p:nvPr/>
        </p:nvSpPr>
        <p:spPr>
          <a:xfrm>
            <a:off x="7043396" y="1756933"/>
            <a:ext cx="709126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59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EE60A-ED8A-0947-4BB9-FE2DC05071AD}"/>
              </a:ext>
            </a:extLst>
          </p:cNvPr>
          <p:cNvSpPr txBox="1"/>
          <p:nvPr/>
        </p:nvSpPr>
        <p:spPr>
          <a:xfrm>
            <a:off x="601426" y="551307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AND POPULARITY ANALYSIS (Loudness and </a:t>
            </a:r>
            <a:r>
              <a:rPr lang="en-US" b="1" dirty="0" err="1">
                <a:latin typeface="Footlight MT Light (Headings)"/>
              </a:rPr>
              <a:t>Acousticness</a:t>
            </a:r>
            <a:r>
              <a:rPr lang="en-US" b="1" dirty="0">
                <a:latin typeface="Footlight MT Light (Headings)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3AE4B4-CDDF-D59E-62FC-351DA0E2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2" y="1599367"/>
            <a:ext cx="5072170" cy="3659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26A01-8DA4-51F6-81D6-DCFD25E4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596"/>
            <a:ext cx="5072170" cy="36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4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39A86-799F-0961-ECEB-E9D9B3FF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95" y="1437997"/>
            <a:ext cx="5001323" cy="3982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5D9817-F3C4-2DC4-C269-716425C7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7997"/>
            <a:ext cx="5068007" cy="3934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EA3E3-16C0-D5C8-9072-F00B559C3B04}"/>
              </a:ext>
            </a:extLst>
          </p:cNvPr>
          <p:cNvSpPr txBox="1"/>
          <p:nvPr/>
        </p:nvSpPr>
        <p:spPr>
          <a:xfrm>
            <a:off x="609815" y="550248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ANALYSIS (Energy and Tempo)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EAC6D-7E90-BD32-0612-0ADE7332D598}"/>
              </a:ext>
            </a:extLst>
          </p:cNvPr>
          <p:cNvSpPr txBox="1"/>
          <p:nvPr/>
        </p:nvSpPr>
        <p:spPr>
          <a:xfrm>
            <a:off x="1953567" y="2074985"/>
            <a:ext cx="1007348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Ascending Trend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7CA13-1D97-F778-4C21-3E95970F0437}"/>
              </a:ext>
            </a:extLst>
          </p:cNvPr>
          <p:cNvSpPr txBox="1"/>
          <p:nvPr/>
        </p:nvSpPr>
        <p:spPr>
          <a:xfrm>
            <a:off x="7204440" y="2199676"/>
            <a:ext cx="1007348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Ascending Trend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A3258-BC09-084F-33C8-02F3AEF89318}"/>
              </a:ext>
            </a:extLst>
          </p:cNvPr>
          <p:cNvSpPr/>
          <p:nvPr/>
        </p:nvSpPr>
        <p:spPr>
          <a:xfrm>
            <a:off x="1803915" y="4435864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76DEF1-19AE-FD20-30C8-DAC0EF6B34A4}"/>
              </a:ext>
            </a:extLst>
          </p:cNvPr>
          <p:cNvSpPr/>
          <p:nvPr/>
        </p:nvSpPr>
        <p:spPr>
          <a:xfrm>
            <a:off x="3701725" y="2199676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9939FF-B7C7-27CB-5DAF-E357A0800B62}"/>
              </a:ext>
            </a:extLst>
          </p:cNvPr>
          <p:cNvSpPr/>
          <p:nvPr/>
        </p:nvSpPr>
        <p:spPr>
          <a:xfrm>
            <a:off x="4499060" y="1881624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6FD9D5-631C-AD60-CA24-A35BE943DF8D}"/>
              </a:ext>
            </a:extLst>
          </p:cNvPr>
          <p:cNvSpPr/>
          <p:nvPr/>
        </p:nvSpPr>
        <p:spPr>
          <a:xfrm>
            <a:off x="7558462" y="4532243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A36535-FA76-C6AD-8398-51164DEFE69A}"/>
              </a:ext>
            </a:extLst>
          </p:cNvPr>
          <p:cNvSpPr/>
          <p:nvPr/>
        </p:nvSpPr>
        <p:spPr>
          <a:xfrm>
            <a:off x="9525236" y="2551354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9BDF9B-6D30-4A26-71F9-9FA5FC35018F}"/>
              </a:ext>
            </a:extLst>
          </p:cNvPr>
          <p:cNvSpPr/>
          <p:nvPr/>
        </p:nvSpPr>
        <p:spPr>
          <a:xfrm>
            <a:off x="10253132" y="2285291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4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4879FE4-023F-662A-32F9-85D04F30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50" y="1437996"/>
            <a:ext cx="5586757" cy="4107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EA3E3-16C0-D5C8-9072-F00B559C3B04}"/>
              </a:ext>
            </a:extLst>
          </p:cNvPr>
          <p:cNvSpPr txBox="1"/>
          <p:nvPr/>
        </p:nvSpPr>
        <p:spPr>
          <a:xfrm>
            <a:off x="593037" y="576474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AND POPULARITY ANALYSIS (Energy and Tempo)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B074D7-2C2E-C6AC-36DB-2CA57BDD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5" y="1407857"/>
            <a:ext cx="5717966" cy="4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21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65F21-2742-4847-EBE1-2D94CF39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2" y="1312131"/>
            <a:ext cx="5144218" cy="3972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1E85E6-1773-BE2B-79B5-0A23EAA7A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58" y="1312131"/>
            <a:ext cx="5172797" cy="3962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D64439-D4EA-BA56-F926-87CA73512746}"/>
              </a:ext>
            </a:extLst>
          </p:cNvPr>
          <p:cNvSpPr txBox="1"/>
          <p:nvPr/>
        </p:nvSpPr>
        <p:spPr>
          <a:xfrm>
            <a:off x="618203" y="567267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ANALYSIS (Duration and Danceability)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E1D7E-FDE1-30EC-3ED6-7E20758DD5B5}"/>
              </a:ext>
            </a:extLst>
          </p:cNvPr>
          <p:cNvSpPr txBox="1"/>
          <p:nvPr/>
        </p:nvSpPr>
        <p:spPr>
          <a:xfrm>
            <a:off x="3255894" y="3293607"/>
            <a:ext cx="1260688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Polynomial Trend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9F34D-C9A3-7E82-98EF-60D32FA8CF13}"/>
              </a:ext>
            </a:extLst>
          </p:cNvPr>
          <p:cNvSpPr txBox="1"/>
          <p:nvPr/>
        </p:nvSpPr>
        <p:spPr>
          <a:xfrm>
            <a:off x="7883312" y="2424884"/>
            <a:ext cx="1260688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Polynomial Trend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DE9EEC-F513-597B-0AA9-7AB8D7697780}"/>
              </a:ext>
            </a:extLst>
          </p:cNvPr>
          <p:cNvSpPr/>
          <p:nvPr/>
        </p:nvSpPr>
        <p:spPr>
          <a:xfrm>
            <a:off x="2770468" y="3293607"/>
            <a:ext cx="299303" cy="318052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06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64439-D4EA-BA56-F926-87CA73512746}"/>
              </a:ext>
            </a:extLst>
          </p:cNvPr>
          <p:cNvSpPr txBox="1"/>
          <p:nvPr/>
        </p:nvSpPr>
        <p:spPr>
          <a:xfrm>
            <a:off x="626593" y="576474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AND POPULARITY ANALYSIS (Duration and Danceability)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D03B6-6ACF-9C32-7B35-F6B58A3B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0529"/>
            <a:ext cx="5454513" cy="3916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51CCD9-1BD9-A081-2D5D-C8A68E4F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6" y="1470529"/>
            <a:ext cx="5691535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6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D33FD4-87EE-FAA6-AE49-9A087E86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79" y="1114103"/>
            <a:ext cx="5207589" cy="3651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5CB85-C3E3-5AE3-FE8D-B84729E54C8E}"/>
              </a:ext>
            </a:extLst>
          </p:cNvPr>
          <p:cNvSpPr txBox="1"/>
          <p:nvPr/>
        </p:nvSpPr>
        <p:spPr>
          <a:xfrm>
            <a:off x="618204" y="544210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ANALYSIS (Explicit and Speachness)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652BA-3BF7-D8E7-C195-C62818CCD222}"/>
              </a:ext>
            </a:extLst>
          </p:cNvPr>
          <p:cNvSpPr txBox="1"/>
          <p:nvPr/>
        </p:nvSpPr>
        <p:spPr>
          <a:xfrm>
            <a:off x="2490125" y="2348962"/>
            <a:ext cx="1259985" cy="732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Polynomial Trend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1C7FF-2274-DFF1-CD64-239FEC392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14103"/>
            <a:ext cx="5600920" cy="356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A721C-79ED-8B30-E565-301071F9A474}"/>
              </a:ext>
            </a:extLst>
          </p:cNvPr>
          <p:cNvSpPr txBox="1"/>
          <p:nvPr/>
        </p:nvSpPr>
        <p:spPr>
          <a:xfrm>
            <a:off x="9139283" y="1884558"/>
            <a:ext cx="1356726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Overall Polynomial Trend</a:t>
            </a:r>
          </a:p>
        </p:txBody>
      </p:sp>
    </p:spTree>
    <p:extLst>
      <p:ext uri="{BB962C8B-B14F-4D97-AF65-F5344CB8AC3E}">
        <p14:creationId xmlns:p14="http://schemas.microsoft.com/office/powerpoint/2010/main" val="228651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847" y="4434399"/>
            <a:ext cx="11160154" cy="1845096"/>
          </a:xfrm>
        </p:spPr>
        <p:txBody>
          <a:bodyPr/>
          <a:lstStyle/>
          <a:p>
            <a:r>
              <a:rPr lang="en-US" dirty="0"/>
              <a:t>What makes a popular song a popular song?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6255" y="5872281"/>
            <a:ext cx="10485745" cy="814428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How have the characteristics of a popular song changed over time?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are the most popular genres nowadays?</a:t>
            </a:r>
          </a:p>
          <a:p>
            <a:endParaRPr lang="en-US" dirty="0"/>
          </a:p>
        </p:txBody>
      </p:sp>
      <p:pic>
        <p:nvPicPr>
          <p:cNvPr id="4" name="SweetChildOMine extract">
            <a:hlinkClick r:id="" action="ppaction://media"/>
            <a:extLst>
              <a:ext uri="{FF2B5EF4-FFF2-40B4-BE49-F238E27FC236}">
                <a16:creationId xmlns:a16="http://schemas.microsoft.com/office/drawing/2014/main" id="{E31D5F84-27CB-3D44-0D8E-300DEACC2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186" y="56698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6" dur="5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A5CB85-C3E3-5AE3-FE8D-B84729E54C8E}"/>
              </a:ext>
            </a:extLst>
          </p:cNvPr>
          <p:cNvSpPr txBox="1"/>
          <p:nvPr/>
        </p:nvSpPr>
        <p:spPr>
          <a:xfrm>
            <a:off x="601426" y="559696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AND POPULARITY ANALYSIS (Explicit and Speachness)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94449-2987-AB56-A861-C2F842682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00" y="1587459"/>
            <a:ext cx="5067221" cy="368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79C0B-0A73-8EA0-EEFF-BAD74468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06" y="1526202"/>
            <a:ext cx="5189523" cy="37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8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750C6-1D0C-AE51-890B-CC5A4B4A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070" y="1461813"/>
            <a:ext cx="5201376" cy="3934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15CF4-936D-661D-2D71-1B41047529A9}"/>
              </a:ext>
            </a:extLst>
          </p:cNvPr>
          <p:cNvSpPr txBox="1"/>
          <p:nvPr/>
        </p:nvSpPr>
        <p:spPr>
          <a:xfrm>
            <a:off x="618204" y="568085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ANALYSIS (Valence)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48789-E352-62F8-6A7D-FA4ED6D4FF46}"/>
              </a:ext>
            </a:extLst>
          </p:cNvPr>
          <p:cNvSpPr txBox="1"/>
          <p:nvPr/>
        </p:nvSpPr>
        <p:spPr>
          <a:xfrm>
            <a:off x="5571607" y="3691904"/>
            <a:ext cx="1260688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Trade Gothic Next Heavy" panose="020B0903040303020004" pitchFamily="34" charset="0"/>
              </a:rPr>
              <a:t>No Trend</a:t>
            </a:r>
          </a:p>
        </p:txBody>
      </p:sp>
    </p:spTree>
    <p:extLst>
      <p:ext uri="{BB962C8B-B14F-4D97-AF65-F5344CB8AC3E}">
        <p14:creationId xmlns:p14="http://schemas.microsoft.com/office/powerpoint/2010/main" val="1370619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415CF4-936D-661D-2D71-1B41047529A9}"/>
              </a:ext>
            </a:extLst>
          </p:cNvPr>
          <p:cNvSpPr txBox="1"/>
          <p:nvPr/>
        </p:nvSpPr>
        <p:spPr>
          <a:xfrm>
            <a:off x="626592" y="559696"/>
            <a:ext cx="9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ootlight MT Light (Headings)"/>
              </a:rPr>
              <a:t>DECADE AND POPULARITY ANALYSIS (Valence)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EF751-3A2A-1D54-94FF-AE0DC6C6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50" y="1398032"/>
            <a:ext cx="5560261" cy="40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3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EE35-111F-287F-B365-F8DD4D2A2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00" y="1122363"/>
            <a:ext cx="9829800" cy="23876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51DE46"/>
                </a:solidFill>
              </a:rPr>
              <a:t>Conclusion</a:t>
            </a:r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71EC65-A4EE-2A79-B2CF-BB980405C09F}"/>
              </a:ext>
            </a:extLst>
          </p:cNvPr>
          <p:cNvSpPr txBox="1">
            <a:spLocks/>
          </p:cNvSpPr>
          <p:nvPr/>
        </p:nvSpPr>
        <p:spPr>
          <a:xfrm>
            <a:off x="1524000" y="35099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9855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65E-19ED-7B7B-0EB1-4DCA39EE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184" y="1922224"/>
            <a:ext cx="10185632" cy="2592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latin typeface="Footlight MT Light (Headings)"/>
              </a:rPr>
              <a:t>What does popular mean?</a:t>
            </a:r>
          </a:p>
          <a:p>
            <a:pPr marL="0" indent="0">
              <a:buNone/>
            </a:pPr>
            <a:r>
              <a:rPr lang="en-US" sz="2000" dirty="0">
                <a:latin typeface="Footlight MT Light (Headings)"/>
              </a:rPr>
              <a:t>Definition: liked, admired, or enjoyed by many people or by a particular person or group</a:t>
            </a:r>
          </a:p>
          <a:p>
            <a:pPr marL="0" indent="0">
              <a:buNone/>
            </a:pPr>
            <a:endParaRPr lang="en-US" sz="2000" dirty="0">
              <a:latin typeface="Footlight MT Light (Headings)"/>
            </a:endParaRPr>
          </a:p>
          <a:p>
            <a:pPr marL="0" indent="0">
              <a:buNone/>
            </a:pPr>
            <a:endParaRPr lang="en-US" sz="2000" dirty="0">
              <a:latin typeface="Footlight MT Light (Headings)"/>
            </a:endParaRPr>
          </a:p>
          <a:p>
            <a:pPr marL="0" indent="0">
              <a:buNone/>
            </a:pPr>
            <a:r>
              <a:rPr lang="en-US" sz="2000" dirty="0">
                <a:latin typeface="Footlight MT Light (Headings)"/>
              </a:rPr>
              <a:t>Popular songs are the ones that are liked and enjoyed by many people; it does not define quality.  Rather, it defines taste and occurrence.</a:t>
            </a:r>
          </a:p>
        </p:txBody>
      </p:sp>
    </p:spTree>
    <p:extLst>
      <p:ext uri="{BB962C8B-B14F-4D97-AF65-F5344CB8AC3E}">
        <p14:creationId xmlns:p14="http://schemas.microsoft.com/office/powerpoint/2010/main" val="324235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0CCEA44-5B80-DB50-5AC3-9DF99C63CD63}"/>
              </a:ext>
            </a:extLst>
          </p:cNvPr>
          <p:cNvSpPr txBox="1">
            <a:spLocks/>
          </p:cNvSpPr>
          <p:nvPr/>
        </p:nvSpPr>
        <p:spPr>
          <a:xfrm rot="19985399">
            <a:off x="5630426" y="5323000"/>
            <a:ext cx="1585614" cy="504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800" b="1" dirty="0">
                <a:solidFill>
                  <a:srgbClr val="FF0000">
                    <a:alpha val="35000"/>
                  </a:srgbClr>
                </a:solidFill>
                <a:latin typeface="Footlight MT Light (Headings)"/>
              </a:rPr>
              <a:t>BIG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65E-19ED-7B7B-0EB1-4DCA39EE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695" y="5615939"/>
            <a:ext cx="10810612" cy="6265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b="1" dirty="0">
                <a:latin typeface="Footlight MT Light (Headings)"/>
              </a:rPr>
              <a:t>Variables with Strongest Correlation to Popularity: </a:t>
            </a:r>
            <a:r>
              <a:rPr lang="en-US" sz="1700" b="1" dirty="0" err="1">
                <a:latin typeface="Footlight MT Light (Headings)"/>
              </a:rPr>
              <a:t>acousticness</a:t>
            </a:r>
            <a:r>
              <a:rPr lang="en-US" sz="1700" b="1" dirty="0">
                <a:latin typeface="Footlight MT Light (Headings)"/>
              </a:rPr>
              <a:t>, energy, </a:t>
            </a:r>
            <a:r>
              <a:rPr lang="en-US" sz="1700" b="1" dirty="0" err="1">
                <a:latin typeface="Footlight MT Light (Headings)"/>
              </a:rPr>
              <a:t>instrumentalness</a:t>
            </a:r>
            <a:r>
              <a:rPr lang="en-US" sz="1700" b="1" dirty="0">
                <a:latin typeface="Footlight MT Light (Headings)"/>
              </a:rPr>
              <a:t>, loudness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4505C1C-BDD3-BC7E-74E9-45C95C6BB662}"/>
              </a:ext>
            </a:extLst>
          </p:cNvPr>
          <p:cNvSpPr txBox="1">
            <a:spLocks/>
          </p:cNvSpPr>
          <p:nvPr/>
        </p:nvSpPr>
        <p:spPr>
          <a:xfrm>
            <a:off x="964204" y="4936769"/>
            <a:ext cx="5089506" cy="5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Footlight MT Light (Headings)"/>
              </a:rPr>
              <a:t>All Songs Analysis</a:t>
            </a: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C696B454-CE01-2442-9CE1-7AC28D62D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94" y="615501"/>
            <a:ext cx="5369284" cy="438529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9ED6271-FA92-0F76-0F00-2E13BB761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78" y="611474"/>
            <a:ext cx="5441328" cy="43724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3E3B3B-A0BF-06F1-93BC-1C8DDF39BB02}"/>
              </a:ext>
            </a:extLst>
          </p:cNvPr>
          <p:cNvSpPr/>
          <p:nvPr/>
        </p:nvSpPr>
        <p:spPr>
          <a:xfrm>
            <a:off x="4504830" y="676771"/>
            <a:ext cx="285226" cy="38761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52217-01C6-8FB7-120F-075BF0A3EFCC}"/>
              </a:ext>
            </a:extLst>
          </p:cNvPr>
          <p:cNvSpPr/>
          <p:nvPr/>
        </p:nvSpPr>
        <p:spPr>
          <a:xfrm>
            <a:off x="4790056" y="676770"/>
            <a:ext cx="285226" cy="391324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F371B-F107-B807-6313-7BC2B2CB493C}"/>
              </a:ext>
            </a:extLst>
          </p:cNvPr>
          <p:cNvSpPr/>
          <p:nvPr/>
        </p:nvSpPr>
        <p:spPr>
          <a:xfrm>
            <a:off x="3962458" y="676770"/>
            <a:ext cx="285226" cy="39777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9AA5A-025A-4A77-E44E-834D6B4CE279}"/>
              </a:ext>
            </a:extLst>
          </p:cNvPr>
          <p:cNvSpPr/>
          <p:nvPr/>
        </p:nvSpPr>
        <p:spPr>
          <a:xfrm>
            <a:off x="3691269" y="676770"/>
            <a:ext cx="271187" cy="39777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6D1830-2022-A48B-2EFF-7C836C96418D}"/>
              </a:ext>
            </a:extLst>
          </p:cNvPr>
          <p:cNvSpPr/>
          <p:nvPr/>
        </p:nvSpPr>
        <p:spPr>
          <a:xfrm>
            <a:off x="3406045" y="676769"/>
            <a:ext cx="285226" cy="430719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6B4F2B-2164-9DD4-8C3D-84313E231843}"/>
              </a:ext>
            </a:extLst>
          </p:cNvPr>
          <p:cNvSpPr/>
          <p:nvPr/>
        </p:nvSpPr>
        <p:spPr>
          <a:xfrm>
            <a:off x="3126557" y="676770"/>
            <a:ext cx="279487" cy="391324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B552DE-EBF4-0BA0-632E-C110EB0D40FF}"/>
              </a:ext>
            </a:extLst>
          </p:cNvPr>
          <p:cNvSpPr/>
          <p:nvPr/>
        </p:nvSpPr>
        <p:spPr>
          <a:xfrm>
            <a:off x="2570145" y="676770"/>
            <a:ext cx="285226" cy="40984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A0863F-D3CA-5977-5218-CEACFBDEBE2A}"/>
              </a:ext>
            </a:extLst>
          </p:cNvPr>
          <p:cNvSpPr/>
          <p:nvPr/>
        </p:nvSpPr>
        <p:spPr>
          <a:xfrm>
            <a:off x="2291939" y="676770"/>
            <a:ext cx="278205" cy="41492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259401-7A45-50FF-8965-BD111D9C36DD}"/>
              </a:ext>
            </a:extLst>
          </p:cNvPr>
          <p:cNvSpPr/>
          <p:nvPr/>
        </p:nvSpPr>
        <p:spPr>
          <a:xfrm>
            <a:off x="1727837" y="676770"/>
            <a:ext cx="285226" cy="38190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57A341-E60B-9D26-DE6D-8DC128E32F48}"/>
              </a:ext>
            </a:extLst>
          </p:cNvPr>
          <p:cNvSpPr/>
          <p:nvPr/>
        </p:nvSpPr>
        <p:spPr>
          <a:xfrm>
            <a:off x="964203" y="680699"/>
            <a:ext cx="4369797" cy="2400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A39109-B3C8-8535-D11D-64003B7F4D7C}"/>
              </a:ext>
            </a:extLst>
          </p:cNvPr>
          <p:cNvSpPr/>
          <p:nvPr/>
        </p:nvSpPr>
        <p:spPr>
          <a:xfrm>
            <a:off x="2305907" y="676769"/>
            <a:ext cx="271331" cy="2476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F5D0D4-CBFA-AD20-5AF5-3518E1301C20}"/>
              </a:ext>
            </a:extLst>
          </p:cNvPr>
          <p:cNvSpPr/>
          <p:nvPr/>
        </p:nvSpPr>
        <p:spPr>
          <a:xfrm>
            <a:off x="3132447" y="673100"/>
            <a:ext cx="271331" cy="2476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D2DCC9-A9F5-5E31-D42E-FD7A1BB90B9D}"/>
              </a:ext>
            </a:extLst>
          </p:cNvPr>
          <p:cNvSpPr/>
          <p:nvPr/>
        </p:nvSpPr>
        <p:spPr>
          <a:xfrm>
            <a:off x="3405682" y="681946"/>
            <a:ext cx="271331" cy="2476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B247ED-81C9-48EA-521C-B1B7B576C65E}"/>
              </a:ext>
            </a:extLst>
          </p:cNvPr>
          <p:cNvSpPr/>
          <p:nvPr/>
        </p:nvSpPr>
        <p:spPr>
          <a:xfrm>
            <a:off x="3969028" y="676769"/>
            <a:ext cx="271331" cy="2476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6545F7-47CF-BA97-EF5D-ED14BBBBD465}"/>
              </a:ext>
            </a:extLst>
          </p:cNvPr>
          <p:cNvSpPr/>
          <p:nvPr/>
        </p:nvSpPr>
        <p:spPr>
          <a:xfrm>
            <a:off x="7858674" y="664590"/>
            <a:ext cx="323710" cy="41169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158F6E-0E89-7D76-23F8-F7A22F59E967}"/>
              </a:ext>
            </a:extLst>
          </p:cNvPr>
          <p:cNvSpPr/>
          <p:nvPr/>
        </p:nvSpPr>
        <p:spPr>
          <a:xfrm>
            <a:off x="8185385" y="667505"/>
            <a:ext cx="314093" cy="41169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ABEEA2-8C7C-DC69-EBB1-EAEF72256229}"/>
              </a:ext>
            </a:extLst>
          </p:cNvPr>
          <p:cNvSpPr/>
          <p:nvPr/>
        </p:nvSpPr>
        <p:spPr>
          <a:xfrm>
            <a:off x="8843321" y="664590"/>
            <a:ext cx="314093" cy="41169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A1F837-7533-CDF4-C7BA-D4621A315A38}"/>
              </a:ext>
            </a:extLst>
          </p:cNvPr>
          <p:cNvSpPr/>
          <p:nvPr/>
        </p:nvSpPr>
        <p:spPr>
          <a:xfrm>
            <a:off x="9160415" y="664590"/>
            <a:ext cx="314093" cy="43193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371053-0BB3-9B5E-5C8A-8FC64DBB111B}"/>
              </a:ext>
            </a:extLst>
          </p:cNvPr>
          <p:cNvSpPr/>
          <p:nvPr/>
        </p:nvSpPr>
        <p:spPr>
          <a:xfrm>
            <a:off x="9480777" y="664591"/>
            <a:ext cx="320186" cy="39899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060C2D-F2F0-B600-B96C-A025F85FA8DF}"/>
              </a:ext>
            </a:extLst>
          </p:cNvPr>
          <p:cNvSpPr/>
          <p:nvPr/>
        </p:nvSpPr>
        <p:spPr>
          <a:xfrm>
            <a:off x="9800962" y="664590"/>
            <a:ext cx="341148" cy="39899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904EFA-7232-14CE-11D3-3C378F1B6845}"/>
              </a:ext>
            </a:extLst>
          </p:cNvPr>
          <p:cNvSpPr/>
          <p:nvPr/>
        </p:nvSpPr>
        <p:spPr>
          <a:xfrm>
            <a:off x="10142110" y="664590"/>
            <a:ext cx="320444" cy="392542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318C38-B2BC-E6C1-7436-99C5104BB3DF}"/>
              </a:ext>
            </a:extLst>
          </p:cNvPr>
          <p:cNvSpPr/>
          <p:nvPr/>
        </p:nvSpPr>
        <p:spPr>
          <a:xfrm>
            <a:off x="10459204" y="664590"/>
            <a:ext cx="317775" cy="392542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46D309D-63B4-991C-D3B7-A08CE8F372E4}"/>
              </a:ext>
            </a:extLst>
          </p:cNvPr>
          <p:cNvSpPr/>
          <p:nvPr/>
        </p:nvSpPr>
        <p:spPr>
          <a:xfrm>
            <a:off x="6403496" y="661675"/>
            <a:ext cx="4369797" cy="2996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9AFC23-0EC8-04AE-4695-2EDFD3CA08E4}"/>
              </a:ext>
            </a:extLst>
          </p:cNvPr>
          <p:cNvSpPr/>
          <p:nvPr/>
        </p:nvSpPr>
        <p:spPr>
          <a:xfrm>
            <a:off x="7864397" y="676769"/>
            <a:ext cx="317987" cy="28457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C8CA9B-157B-0288-005C-8FDF0517C7FA}"/>
              </a:ext>
            </a:extLst>
          </p:cNvPr>
          <p:cNvSpPr/>
          <p:nvPr/>
        </p:nvSpPr>
        <p:spPr>
          <a:xfrm>
            <a:off x="8853773" y="670493"/>
            <a:ext cx="317987" cy="28457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F63157-064C-4F43-DCDA-A27DD148708F}"/>
              </a:ext>
            </a:extLst>
          </p:cNvPr>
          <p:cNvSpPr/>
          <p:nvPr/>
        </p:nvSpPr>
        <p:spPr>
          <a:xfrm>
            <a:off x="9165881" y="676769"/>
            <a:ext cx="317987" cy="28457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7480FE-4589-E41E-D303-CFF7B9459426}"/>
              </a:ext>
            </a:extLst>
          </p:cNvPr>
          <p:cNvSpPr/>
          <p:nvPr/>
        </p:nvSpPr>
        <p:spPr>
          <a:xfrm>
            <a:off x="9807248" y="670493"/>
            <a:ext cx="317987" cy="28457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12800A44-535C-EBD6-6805-EB13B50DB48C}"/>
              </a:ext>
            </a:extLst>
          </p:cNvPr>
          <p:cNvSpPr txBox="1">
            <a:spLocks/>
          </p:cNvSpPr>
          <p:nvPr/>
        </p:nvSpPr>
        <p:spPr>
          <a:xfrm>
            <a:off x="6468013" y="4983967"/>
            <a:ext cx="5089506" cy="5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Footlight MT Light (Headings)"/>
              </a:rPr>
              <a:t>10% Each Decade</a:t>
            </a:r>
          </a:p>
        </p:txBody>
      </p:sp>
    </p:spTree>
    <p:extLst>
      <p:ext uri="{BB962C8B-B14F-4D97-AF65-F5344CB8AC3E}">
        <p14:creationId xmlns:p14="http://schemas.microsoft.com/office/powerpoint/2010/main" val="3509080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65E-19ED-7B7B-0EB1-4DCA39EE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748" y="848293"/>
            <a:ext cx="4773335" cy="1230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Footlight MT Light (Headings)"/>
              </a:rPr>
              <a:t>Top 3 songs of each decade is still showing the strong correlation of popularity and the BIG 4.</a:t>
            </a:r>
          </a:p>
          <a:p>
            <a:pPr marL="0" indent="0">
              <a:buNone/>
            </a:pPr>
            <a:r>
              <a:rPr lang="en-US" sz="1700" b="1" dirty="0">
                <a:latin typeface="Footlight MT Light (Headings)"/>
              </a:rPr>
              <a:t>New Addition: </a:t>
            </a:r>
            <a:r>
              <a:rPr lang="en-US" sz="1700" b="1" dirty="0">
                <a:solidFill>
                  <a:srgbClr val="00B050"/>
                </a:solidFill>
                <a:latin typeface="Footlight MT Light (Headings)"/>
              </a:rPr>
              <a:t>Explicitness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4505C1C-BDD3-BC7E-74E9-45C95C6BB662}"/>
              </a:ext>
            </a:extLst>
          </p:cNvPr>
          <p:cNvSpPr txBox="1">
            <a:spLocks/>
          </p:cNvSpPr>
          <p:nvPr/>
        </p:nvSpPr>
        <p:spPr>
          <a:xfrm>
            <a:off x="627903" y="173066"/>
            <a:ext cx="5447251" cy="5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Footlight MT Light (Headings)"/>
              </a:rPr>
              <a:t>Looking at it in more DEPTH!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C298FE57-5EF9-8230-9614-68C997FCA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6" y="639710"/>
            <a:ext cx="6013759" cy="48452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C51AB7-0688-75F7-D0A0-B17E28F3746F}"/>
              </a:ext>
            </a:extLst>
          </p:cNvPr>
          <p:cNvSpPr txBox="1">
            <a:spLocks/>
          </p:cNvSpPr>
          <p:nvPr/>
        </p:nvSpPr>
        <p:spPr>
          <a:xfrm>
            <a:off x="673917" y="5447279"/>
            <a:ext cx="6013758" cy="5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Footlight MT Light (Headings)"/>
              </a:rPr>
              <a:t>3 Most Popular Songs Each Decade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053A7BC-8021-0642-6623-A4D1EEE7B4E5}"/>
              </a:ext>
            </a:extLst>
          </p:cNvPr>
          <p:cNvSpPr/>
          <p:nvPr/>
        </p:nvSpPr>
        <p:spPr>
          <a:xfrm rot="1782401">
            <a:off x="2741597" y="519924"/>
            <a:ext cx="139157" cy="23519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7327B0D-0BEA-1D22-4199-9B39B20202EC}"/>
              </a:ext>
            </a:extLst>
          </p:cNvPr>
          <p:cNvSpPr/>
          <p:nvPr/>
        </p:nvSpPr>
        <p:spPr>
          <a:xfrm rot="1782401">
            <a:off x="3645402" y="532972"/>
            <a:ext cx="139157" cy="23519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A0FE896-3B47-B052-53CF-2096C9F7A9A6}"/>
              </a:ext>
            </a:extLst>
          </p:cNvPr>
          <p:cNvSpPr/>
          <p:nvPr/>
        </p:nvSpPr>
        <p:spPr>
          <a:xfrm rot="1782401">
            <a:off x="3978698" y="532973"/>
            <a:ext cx="139157" cy="23519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4F9DAB6-3DCE-25D8-091C-BF443F3FB7F8}"/>
              </a:ext>
            </a:extLst>
          </p:cNvPr>
          <p:cNvSpPr/>
          <p:nvPr/>
        </p:nvSpPr>
        <p:spPr>
          <a:xfrm rot="1782401">
            <a:off x="4550915" y="532972"/>
            <a:ext cx="139157" cy="23519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0A714D4-0145-256A-3F18-8C725B2D84C8}"/>
              </a:ext>
            </a:extLst>
          </p:cNvPr>
          <p:cNvSpPr/>
          <p:nvPr/>
        </p:nvSpPr>
        <p:spPr>
          <a:xfrm rot="1782401">
            <a:off x="5502745" y="532972"/>
            <a:ext cx="139157" cy="23519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4FE88D-61AB-971D-5CE7-3AF4A3A41773}"/>
              </a:ext>
            </a:extLst>
          </p:cNvPr>
          <p:cNvSpPr/>
          <p:nvPr/>
        </p:nvSpPr>
        <p:spPr>
          <a:xfrm>
            <a:off x="2598420" y="4640580"/>
            <a:ext cx="109285" cy="67408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2DD33A-11B4-2F2B-1110-0FDDF88520DA}"/>
              </a:ext>
            </a:extLst>
          </p:cNvPr>
          <p:cNvSpPr/>
          <p:nvPr/>
        </p:nvSpPr>
        <p:spPr>
          <a:xfrm>
            <a:off x="3534007" y="4640580"/>
            <a:ext cx="109285" cy="3886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73880-7206-6839-2899-2080F6ED7351}"/>
              </a:ext>
            </a:extLst>
          </p:cNvPr>
          <p:cNvSpPr/>
          <p:nvPr/>
        </p:nvSpPr>
        <p:spPr>
          <a:xfrm>
            <a:off x="3820281" y="4640579"/>
            <a:ext cx="109285" cy="8197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8B8D3-7089-DBF2-C445-DE817E57C2EB}"/>
              </a:ext>
            </a:extLst>
          </p:cNvPr>
          <p:cNvSpPr/>
          <p:nvPr/>
        </p:nvSpPr>
        <p:spPr>
          <a:xfrm>
            <a:off x="4463244" y="4640580"/>
            <a:ext cx="109285" cy="46482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4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65E-19ED-7B7B-0EB1-4DCA39EE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699" y="605120"/>
            <a:ext cx="4774385" cy="4562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Footlight MT Light (Headings)"/>
              </a:rPr>
              <a:t>In Spotify, songs with popularity of 30 are considered popular, visible enough to be recommended to personal song charts.</a:t>
            </a:r>
          </a:p>
          <a:p>
            <a:pPr marL="0" indent="0">
              <a:buNone/>
            </a:pPr>
            <a:r>
              <a:rPr lang="en-US" sz="1700" b="1" dirty="0">
                <a:latin typeface="Footlight MT Light (Headings)"/>
              </a:rPr>
              <a:t>With other characteristics still showing correlation to popularity, </a:t>
            </a:r>
            <a:r>
              <a:rPr lang="en-US" sz="1700" b="1" dirty="0">
                <a:solidFill>
                  <a:srgbClr val="FF0000"/>
                </a:solidFill>
                <a:latin typeface="Footlight MT Light (Headings)"/>
              </a:rPr>
              <a:t>BIG 4</a:t>
            </a:r>
            <a:r>
              <a:rPr lang="en-US" sz="1700" b="1" dirty="0">
                <a:latin typeface="Footlight MT Light (Headings)"/>
              </a:rPr>
              <a:t> still shows 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Footlight MT Light (Headings)"/>
              </a:rPr>
              <a:t>strong</a:t>
            </a:r>
            <a:r>
              <a:rPr lang="en-US" sz="1700" b="1" dirty="0">
                <a:latin typeface="Footlight MT Light (Headings)"/>
              </a:rPr>
              <a:t>,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  <a:latin typeface="Footlight MT Light (Headings)"/>
              </a:rPr>
              <a:t>same</a:t>
            </a:r>
            <a:r>
              <a:rPr lang="en-US" sz="1700" b="1" dirty="0">
                <a:latin typeface="Footlight MT Light (Headings)"/>
              </a:rPr>
              <a:t> correlation to the popularity of songs.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00B050"/>
                </a:solidFill>
                <a:latin typeface="Footlight MT Light (Headings)"/>
              </a:rPr>
              <a:t>Explicitness</a:t>
            </a:r>
            <a:r>
              <a:rPr lang="en-US" sz="1700" b="1" dirty="0">
                <a:latin typeface="Footlight MT Light (Headings)"/>
              </a:rPr>
              <a:t> showed the strongest correlation to increasing popularity of the songs.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4505C1C-BDD3-BC7E-74E9-45C95C6BB662}"/>
              </a:ext>
            </a:extLst>
          </p:cNvPr>
          <p:cNvSpPr txBox="1">
            <a:spLocks/>
          </p:cNvSpPr>
          <p:nvPr/>
        </p:nvSpPr>
        <p:spPr>
          <a:xfrm>
            <a:off x="588680" y="181056"/>
            <a:ext cx="5447251" cy="5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Footlight MT Light (Headings)"/>
              </a:rPr>
              <a:t>Popularity over 30</a:t>
            </a:r>
          </a:p>
        </p:txBody>
      </p:sp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AAC3E77-3282-ADEC-3634-F1DE2B766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5" y="605120"/>
            <a:ext cx="6007409" cy="483259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633AFFF-7C12-8976-FA81-8E7F5535D682}"/>
              </a:ext>
            </a:extLst>
          </p:cNvPr>
          <p:cNvSpPr/>
          <p:nvPr/>
        </p:nvSpPr>
        <p:spPr>
          <a:xfrm rot="1782401">
            <a:off x="2500298" y="535149"/>
            <a:ext cx="139157" cy="23519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274D3B4-8A16-3CDC-A79B-28E63E1D4DA6}"/>
              </a:ext>
            </a:extLst>
          </p:cNvPr>
          <p:cNvSpPr/>
          <p:nvPr/>
        </p:nvSpPr>
        <p:spPr>
          <a:xfrm rot="1782401">
            <a:off x="2854183" y="535151"/>
            <a:ext cx="139157" cy="23519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52F514E-7A00-554C-342D-D03006E2376B}"/>
              </a:ext>
            </a:extLst>
          </p:cNvPr>
          <p:cNvSpPr/>
          <p:nvPr/>
        </p:nvSpPr>
        <p:spPr>
          <a:xfrm rot="1782401">
            <a:off x="3176880" y="535148"/>
            <a:ext cx="139157" cy="23519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0C0457D-184D-A276-C150-D174337DAD75}"/>
              </a:ext>
            </a:extLst>
          </p:cNvPr>
          <p:cNvSpPr/>
          <p:nvPr/>
        </p:nvSpPr>
        <p:spPr>
          <a:xfrm rot="1782401">
            <a:off x="3913172" y="535148"/>
            <a:ext cx="139157" cy="23519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71C7490-3E25-F693-960C-909A7201CCAF}"/>
              </a:ext>
            </a:extLst>
          </p:cNvPr>
          <p:cNvSpPr/>
          <p:nvPr/>
        </p:nvSpPr>
        <p:spPr>
          <a:xfrm rot="1782401">
            <a:off x="4292224" y="535150"/>
            <a:ext cx="139157" cy="23519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A0CF6B8-3DC3-5B66-AFDB-FF163FDF7351}"/>
              </a:ext>
            </a:extLst>
          </p:cNvPr>
          <p:cNvSpPr/>
          <p:nvPr/>
        </p:nvSpPr>
        <p:spPr>
          <a:xfrm rot="1782401">
            <a:off x="4649463" y="535149"/>
            <a:ext cx="139157" cy="23519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8ED4DA9-58E2-482E-78B0-D22664C3CCD1}"/>
              </a:ext>
            </a:extLst>
          </p:cNvPr>
          <p:cNvSpPr/>
          <p:nvPr/>
        </p:nvSpPr>
        <p:spPr>
          <a:xfrm rot="1782401">
            <a:off x="5006702" y="538050"/>
            <a:ext cx="139157" cy="23519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8DA4CEA-ACC3-1BFE-C2F6-A5F7CA348835}"/>
              </a:ext>
            </a:extLst>
          </p:cNvPr>
          <p:cNvSpPr/>
          <p:nvPr/>
        </p:nvSpPr>
        <p:spPr>
          <a:xfrm rot="1782401">
            <a:off x="5349494" y="535149"/>
            <a:ext cx="139157" cy="23519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23B048B-5D70-DC07-9213-525DD32B078B}"/>
              </a:ext>
            </a:extLst>
          </p:cNvPr>
          <p:cNvSpPr/>
          <p:nvPr/>
        </p:nvSpPr>
        <p:spPr>
          <a:xfrm rot="1782401">
            <a:off x="5692286" y="535150"/>
            <a:ext cx="139157" cy="23519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753657-0837-82F5-A533-3057E10376E8}"/>
              </a:ext>
            </a:extLst>
          </p:cNvPr>
          <p:cNvSpPr/>
          <p:nvPr/>
        </p:nvSpPr>
        <p:spPr>
          <a:xfrm>
            <a:off x="2737708" y="4616770"/>
            <a:ext cx="109285" cy="60293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812F51-3169-0971-25AC-E1F4F2C7E48D}"/>
              </a:ext>
            </a:extLst>
          </p:cNvPr>
          <p:cNvSpPr/>
          <p:nvPr/>
        </p:nvSpPr>
        <p:spPr>
          <a:xfrm>
            <a:off x="3822328" y="4616770"/>
            <a:ext cx="109285" cy="36798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001CDB-915D-79B4-998F-AE7A407FFD8B}"/>
              </a:ext>
            </a:extLst>
          </p:cNvPr>
          <p:cNvSpPr/>
          <p:nvPr/>
        </p:nvSpPr>
        <p:spPr>
          <a:xfrm>
            <a:off x="4178181" y="4616768"/>
            <a:ext cx="109285" cy="82094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36EF2C-4A17-C1F9-76A2-462F734F7F0A}"/>
              </a:ext>
            </a:extLst>
          </p:cNvPr>
          <p:cNvSpPr/>
          <p:nvPr/>
        </p:nvSpPr>
        <p:spPr>
          <a:xfrm>
            <a:off x="4898086" y="4616768"/>
            <a:ext cx="109285" cy="45688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3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65E-19ED-7B7B-0EB1-4DCA39EE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02" y="3159634"/>
            <a:ext cx="10721195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Footlight MT Light (Headings)"/>
              </a:rPr>
              <a:t>As popularity increases, </a:t>
            </a:r>
            <a:r>
              <a:rPr lang="en-US" sz="1700" b="1" dirty="0">
                <a:solidFill>
                  <a:srgbClr val="FF0000"/>
                </a:solidFill>
                <a:latin typeface="Footlight MT Light (Headings)"/>
              </a:rPr>
              <a:t>BIG 4 </a:t>
            </a:r>
            <a:r>
              <a:rPr lang="en-US" sz="1700" b="1" dirty="0">
                <a:latin typeface="Footlight MT Light (Headings)"/>
              </a:rPr>
              <a:t>displayed strongest changes from the lowest range to highest range popularity.</a:t>
            </a:r>
          </a:p>
          <a:p>
            <a:pPr marL="0" indent="0">
              <a:buNone/>
            </a:pPr>
            <a:r>
              <a:rPr lang="en-US" sz="1700" b="1" dirty="0">
                <a:latin typeface="Footlight MT Light (Headings)"/>
              </a:rPr>
              <a:t>Interesting Fact: Songs were becoming more </a:t>
            </a:r>
            <a:r>
              <a:rPr lang="en-US" sz="1700" b="1" dirty="0">
                <a:solidFill>
                  <a:srgbClr val="00B050"/>
                </a:solidFill>
                <a:latin typeface="Footlight MT Light (Headings)"/>
              </a:rPr>
              <a:t>explicit</a:t>
            </a:r>
            <a:r>
              <a:rPr lang="en-US" sz="1700" b="1" dirty="0">
                <a:latin typeface="Footlight MT Light (Headings)"/>
              </a:rPr>
              <a:t> as the songs became more popular.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7DC58-521E-A0B5-DD3C-0475EDD5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1" y="1793511"/>
            <a:ext cx="10721195" cy="193061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0E37E4-00BB-B91B-3EA3-AA07511C3339}"/>
              </a:ext>
            </a:extLst>
          </p:cNvPr>
          <p:cNvSpPr txBox="1">
            <a:spLocks/>
          </p:cNvSpPr>
          <p:nvPr/>
        </p:nvSpPr>
        <p:spPr>
          <a:xfrm>
            <a:off x="588680" y="600506"/>
            <a:ext cx="5447251" cy="5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Footlight MT Light (Headings)"/>
              </a:rPr>
              <a:t>Ranged by Popularity</a:t>
            </a:r>
          </a:p>
        </p:txBody>
      </p:sp>
    </p:spTree>
    <p:extLst>
      <p:ext uri="{BB962C8B-B14F-4D97-AF65-F5344CB8AC3E}">
        <p14:creationId xmlns:p14="http://schemas.microsoft.com/office/powerpoint/2010/main" val="3270920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24363D-CEC0-2A97-9D93-20E49E521171}"/>
              </a:ext>
            </a:extLst>
          </p:cNvPr>
          <p:cNvSpPr txBox="1">
            <a:spLocks/>
          </p:cNvSpPr>
          <p:nvPr/>
        </p:nvSpPr>
        <p:spPr>
          <a:xfrm>
            <a:off x="727014" y="3470285"/>
            <a:ext cx="5554304" cy="402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b="1" dirty="0">
                <a:solidFill>
                  <a:schemeClr val="tx1"/>
                </a:solidFill>
                <a:latin typeface="Footlight MT Light (Headings)"/>
              </a:rPr>
              <a:t>Songs by Decade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136DF3-F584-EE86-0AB7-16744779F5C9}"/>
              </a:ext>
            </a:extLst>
          </p:cNvPr>
          <p:cNvSpPr txBox="1">
            <a:spLocks/>
          </p:cNvSpPr>
          <p:nvPr/>
        </p:nvSpPr>
        <p:spPr>
          <a:xfrm>
            <a:off x="6423726" y="1005402"/>
            <a:ext cx="5064426" cy="402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b="1" dirty="0">
                <a:solidFill>
                  <a:schemeClr val="tx1"/>
                </a:solidFill>
                <a:latin typeface="Footlight MT Light (Headings)"/>
              </a:rPr>
              <a:t>Songs over 30 Popularity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47B8ED-A600-A65D-FB64-561FB9167A78}"/>
              </a:ext>
            </a:extLst>
          </p:cNvPr>
          <p:cNvSpPr txBox="1">
            <a:spLocks/>
          </p:cNvSpPr>
          <p:nvPr/>
        </p:nvSpPr>
        <p:spPr>
          <a:xfrm>
            <a:off x="729051" y="1017999"/>
            <a:ext cx="5554304" cy="402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b="1" dirty="0">
                <a:solidFill>
                  <a:schemeClr val="tx1"/>
                </a:solidFill>
                <a:latin typeface="Footlight MT Light (Headings)"/>
              </a:rPr>
              <a:t>Songs by Decade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65E-19ED-7B7B-0EB1-4DCA39EE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726" y="3470408"/>
            <a:ext cx="5064426" cy="27398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Footlight MT Light (Headings)"/>
              </a:rPr>
              <a:t>In every analysis, songs became more explicit as the popularity increased.</a:t>
            </a:r>
          </a:p>
          <a:p>
            <a:pPr marL="0" indent="0">
              <a:buNone/>
            </a:pPr>
            <a:r>
              <a:rPr lang="en-US" sz="1700" b="1" dirty="0">
                <a:latin typeface="Footlight MT Light (Headings)"/>
              </a:rPr>
              <a:t>As the year progressed, explicitness increased.</a:t>
            </a:r>
          </a:p>
          <a:p>
            <a:pPr marL="0" indent="0">
              <a:buNone/>
            </a:pPr>
            <a:endParaRPr lang="en-US" sz="1700" b="1" dirty="0">
              <a:latin typeface="Footlight MT Light (Headings)"/>
            </a:endParaRPr>
          </a:p>
          <a:p>
            <a:pPr marL="0" indent="0">
              <a:buNone/>
            </a:pPr>
            <a:r>
              <a:rPr lang="en-US" sz="1700" b="1" dirty="0">
                <a:solidFill>
                  <a:schemeClr val="tx1"/>
                </a:solidFill>
                <a:latin typeface="Footlight MT Light (Headings)"/>
              </a:rPr>
              <a:t>ANALYSIS: Explicit songs became more likable and popular through the years as society became more acceptable to such culture.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9A8D34-DB1D-551E-D414-16D21FC56BA9}"/>
              </a:ext>
            </a:extLst>
          </p:cNvPr>
          <p:cNvSpPr txBox="1">
            <a:spLocks/>
          </p:cNvSpPr>
          <p:nvPr/>
        </p:nvSpPr>
        <p:spPr>
          <a:xfrm>
            <a:off x="588680" y="600506"/>
            <a:ext cx="5447251" cy="5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Footlight MT Light (Headings)"/>
              </a:rPr>
              <a:t>In Depth Look Into Explicitness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65E7D-0292-7B3B-3C81-B0440F03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3" y="1384839"/>
            <a:ext cx="5547952" cy="20067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F80B09-828C-2BD3-BDFF-F0AE9186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26" y="1384839"/>
            <a:ext cx="5064426" cy="2044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3D9D1D-A0DB-469A-75D1-CEF35A00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51" y="3860441"/>
            <a:ext cx="5554304" cy="2351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645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3" name="Rectangle 1072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D3BD2-F0A8-BD13-9495-61153FF72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76" y="581337"/>
            <a:ext cx="4258560" cy="2060263"/>
          </a:xfrm>
        </p:spPr>
        <p:txBody>
          <a:bodyPr anchor="b">
            <a:normAutofit/>
          </a:bodyPr>
          <a:lstStyle/>
          <a:p>
            <a:r>
              <a:rPr lang="en-US" dirty="0"/>
              <a:t>Resource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FB3F-E039-9BD2-EF76-812BC511F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74" y="2788920"/>
            <a:ext cx="4462704" cy="3388042"/>
          </a:xfrm>
        </p:spPr>
        <p:txBody>
          <a:bodyPr>
            <a:normAutofit/>
          </a:bodyPr>
          <a:lstStyle/>
          <a:p>
            <a:r>
              <a:rPr lang="en-US" dirty="0"/>
              <a:t>more than </a:t>
            </a:r>
            <a:r>
              <a:rPr lang="en-US" b="1" dirty="0">
                <a:solidFill>
                  <a:srgbClr val="00B050"/>
                </a:solidFill>
              </a:rPr>
              <a:t>175,000</a:t>
            </a:r>
            <a:r>
              <a:rPr lang="en-US" dirty="0"/>
              <a:t> songs </a:t>
            </a:r>
          </a:p>
          <a:p>
            <a:r>
              <a:rPr lang="en-US" dirty="0"/>
              <a:t>from </a:t>
            </a:r>
            <a:r>
              <a:rPr lang="en-US" b="1" dirty="0"/>
              <a:t>1921 to 2020</a:t>
            </a:r>
            <a:endParaRPr lang="en-US" dirty="0"/>
          </a:p>
          <a:p>
            <a:r>
              <a:rPr lang="en-US" dirty="0"/>
              <a:t>collected from </a:t>
            </a:r>
            <a:r>
              <a:rPr lang="en-US" b="1" dirty="0">
                <a:solidFill>
                  <a:srgbClr val="00B050"/>
                </a:solidFill>
              </a:rPr>
              <a:t>Spotify Web API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/>
              <a:t>(https://data.world/babarory/spotify-dataset-1921-2020)</a:t>
            </a:r>
          </a:p>
          <a:p>
            <a:endParaRPr lang="en-US" dirty="0"/>
          </a:p>
        </p:txBody>
      </p: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BE5E049A-4A23-44CB-B5ED-030BD25A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689" y="-6437"/>
            <a:ext cx="6399627" cy="6864437"/>
            <a:chOff x="5167689" y="-6437"/>
            <a:chExt cx="6399627" cy="6864437"/>
          </a:xfrm>
        </p:grpSpPr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43B47A15-9292-4357-AA25-E187AC166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1266E215-42AC-4D6A-A37F-B0C2E2FB9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0DC49225-8670-4B30-BEA8-3CDE3C6DD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58133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212D652B-23A7-429E-A3E1-62ABA17B8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6276734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764F55F8-5EFF-4E16-95C1-83B24DDE8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67689" y="3389697"/>
              <a:ext cx="639962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potify Logo - Small Spotify Logo Transparent, HD Png Download ,  Transparent Png Image - PNGitem">
            <a:extLst>
              <a:ext uri="{FF2B5EF4-FFF2-40B4-BE49-F238E27FC236}">
                <a16:creationId xmlns:a16="http://schemas.microsoft.com/office/drawing/2014/main" id="{158AE45A-040F-F5AA-C5B1-9C9902E28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814007" y="730331"/>
            <a:ext cx="3065842" cy="252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CA129-29B9-D418-3827-69E49F46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57" t="24037" r="10304" b="12162"/>
          <a:stretch/>
        </p:blipFill>
        <p:spPr>
          <a:xfrm>
            <a:off x="5684594" y="3690526"/>
            <a:ext cx="5437078" cy="2369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6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65E-19ED-7B7B-0EB1-4DCA39EE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02" y="702208"/>
            <a:ext cx="10721195" cy="4453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Footlight MT Light (Headings)"/>
              </a:rPr>
              <a:t>What makes a popular song a popular song?</a:t>
            </a:r>
          </a:p>
          <a:p>
            <a:pPr marL="0" indent="0">
              <a:buNone/>
            </a:pPr>
            <a:r>
              <a:rPr lang="en-US" sz="2400" b="1" dirty="0">
                <a:latin typeface="Footlight MT Light (Headings)"/>
              </a:rPr>
              <a:t>Popularity increases as the songs became:</a:t>
            </a:r>
          </a:p>
          <a:p>
            <a:pPr lvl="1"/>
            <a:r>
              <a:rPr lang="en-US" sz="2000" b="1" dirty="0">
                <a:latin typeface="Footlight MT Light (Headings)"/>
              </a:rPr>
              <a:t>Less acoustic, more electronic (negative trend in </a:t>
            </a:r>
            <a:r>
              <a:rPr lang="en-US" sz="2000" b="1" dirty="0" err="1">
                <a:latin typeface="Footlight MT Light (Headings)"/>
              </a:rPr>
              <a:t>acousticness</a:t>
            </a:r>
            <a:r>
              <a:rPr lang="en-US" sz="2000" b="1" dirty="0">
                <a:latin typeface="Footlight MT Light (Headings)"/>
              </a:rPr>
              <a:t>)</a:t>
            </a:r>
          </a:p>
          <a:p>
            <a:pPr lvl="1"/>
            <a:r>
              <a:rPr lang="en-US" sz="2000" b="1" dirty="0">
                <a:latin typeface="Footlight MT Light (Headings)"/>
              </a:rPr>
              <a:t>Louder in average volume (positive trend in loudness)</a:t>
            </a:r>
          </a:p>
          <a:p>
            <a:pPr lvl="1"/>
            <a:r>
              <a:rPr lang="en-US" sz="2000" b="1" dirty="0">
                <a:latin typeface="Footlight MT Light (Headings)"/>
              </a:rPr>
              <a:t>More vocal (negative trend in </a:t>
            </a:r>
            <a:r>
              <a:rPr lang="en-US" sz="2000" b="1" dirty="0" err="1">
                <a:latin typeface="Footlight MT Light (Headings)"/>
              </a:rPr>
              <a:t>instrumentalness</a:t>
            </a:r>
            <a:r>
              <a:rPr lang="en-US" sz="2000" b="1" dirty="0">
                <a:latin typeface="Footlight MT Light (Headings)"/>
              </a:rPr>
              <a:t>)</a:t>
            </a:r>
          </a:p>
          <a:p>
            <a:pPr lvl="1"/>
            <a:r>
              <a:rPr lang="en-US" sz="2000" b="1" dirty="0">
                <a:latin typeface="Footlight MT Light (Headings)"/>
              </a:rPr>
              <a:t>More energetic (positive trend in energy)</a:t>
            </a:r>
          </a:p>
          <a:p>
            <a:pPr lvl="1"/>
            <a:r>
              <a:rPr lang="en-US" sz="2000" b="1" dirty="0">
                <a:latin typeface="Footlight MT Light (Headings)"/>
              </a:rPr>
              <a:t>More explicit in its choice of words and expression (positive trend in explicit)</a:t>
            </a:r>
          </a:p>
          <a:p>
            <a:pPr lvl="1"/>
            <a:r>
              <a:rPr lang="en-US" sz="2000" b="1" dirty="0">
                <a:latin typeface="Footlight MT Light (Headings)"/>
              </a:rPr>
              <a:t>More recent in its release date (positive trend in year)</a:t>
            </a:r>
          </a:p>
          <a:p>
            <a:pPr lvl="2"/>
            <a:r>
              <a:rPr lang="en-US" sz="1800" b="1" dirty="0">
                <a:latin typeface="Footlight MT Light (Headings)"/>
              </a:rPr>
              <a:t>Yearly trend graph for each variable closely resembles those of popularity trend.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0E37E4-00BB-B91B-3EA3-AA07511C3339}"/>
              </a:ext>
            </a:extLst>
          </p:cNvPr>
          <p:cNvSpPr txBox="1">
            <a:spLocks/>
          </p:cNvSpPr>
          <p:nvPr/>
        </p:nvSpPr>
        <p:spPr>
          <a:xfrm>
            <a:off x="648748" y="245701"/>
            <a:ext cx="5447251" cy="5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Footlight MT Light (Headings)"/>
              </a:rPr>
              <a:t>Final Conclusion from the Analysis</a:t>
            </a:r>
          </a:p>
        </p:txBody>
      </p:sp>
    </p:spTree>
    <p:extLst>
      <p:ext uri="{BB962C8B-B14F-4D97-AF65-F5344CB8AC3E}">
        <p14:creationId xmlns:p14="http://schemas.microsoft.com/office/powerpoint/2010/main" val="3343114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565E-19ED-7B7B-0EB1-4DCA39EE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03" y="-1347656"/>
            <a:ext cx="10721195" cy="4453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Footlight MT Light (Headings)"/>
              </a:rPr>
              <a:t>What are the most popular genres nowadays?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0E37E4-00BB-B91B-3EA3-AA07511C3339}"/>
              </a:ext>
            </a:extLst>
          </p:cNvPr>
          <p:cNvSpPr txBox="1">
            <a:spLocks/>
          </p:cNvSpPr>
          <p:nvPr/>
        </p:nvSpPr>
        <p:spPr>
          <a:xfrm>
            <a:off x="648748" y="245701"/>
            <a:ext cx="5447251" cy="50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Footlight MT Light (Headings)"/>
              </a:rPr>
              <a:t>Final Conclusion from the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B8769-3C35-636E-1651-A93DADC4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2" y="1202267"/>
            <a:ext cx="5360597" cy="29234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0ADA58-59FE-2CFF-A9BC-7A33F37F0B5F}"/>
              </a:ext>
            </a:extLst>
          </p:cNvPr>
          <p:cNvSpPr txBox="1">
            <a:spLocks/>
          </p:cNvSpPr>
          <p:nvPr/>
        </p:nvSpPr>
        <p:spPr>
          <a:xfrm>
            <a:off x="6251509" y="1210215"/>
            <a:ext cx="5205088" cy="3361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Footlight MT Light (Headings)"/>
              </a:rPr>
              <a:t>Hip-Hop/Rap is the most popular genre of the recent decade, followed by Techno and R&amp;B.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latin typeface="Footlight MT Light (Headings)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Footlight MT Light (Headings)"/>
              </a:rPr>
              <a:t>Two Best selling artist of the same period are Drake and BTS</a:t>
            </a:r>
            <a:endParaRPr lang="en-US" sz="1800" b="1" dirty="0">
              <a:latin typeface="Footlight MT Light (Headings)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6D1FDB-32B4-CFB4-EEF7-BD59D5536B01}"/>
              </a:ext>
            </a:extLst>
          </p:cNvPr>
          <p:cNvSpPr txBox="1">
            <a:spLocks/>
          </p:cNvSpPr>
          <p:nvPr/>
        </p:nvSpPr>
        <p:spPr>
          <a:xfrm>
            <a:off x="648748" y="3742953"/>
            <a:ext cx="2849461" cy="920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tx1"/>
                </a:solidFill>
                <a:latin typeface="Footlight MT Light (Headings)"/>
              </a:rPr>
              <a:t>Data Source: </a:t>
            </a:r>
            <a:r>
              <a:rPr lang="en-US" sz="1200" b="1" dirty="0" err="1">
                <a:solidFill>
                  <a:schemeClr val="tx1"/>
                </a:solidFill>
                <a:latin typeface="Footlight MT Light (Headings)"/>
              </a:rPr>
              <a:t>Discogs</a:t>
            </a:r>
            <a:r>
              <a:rPr lang="en-US" sz="1200" b="1" dirty="0">
                <a:solidFill>
                  <a:schemeClr val="tx1"/>
                </a:solidFill>
                <a:latin typeface="Footlight MT Light (Headings)"/>
              </a:rPr>
              <a:t>, Billboard, Spotify</a:t>
            </a:r>
            <a:endParaRPr lang="en-US" sz="1050" b="1" dirty="0">
              <a:solidFill>
                <a:schemeClr val="tx1"/>
              </a:solidFill>
              <a:latin typeface="Footlight MT Light (Headings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8E060-C7B4-C3BA-668F-F2A96515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07" y="4253301"/>
            <a:ext cx="5388035" cy="75492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C65BCF-78F5-94D9-9456-022DCF045484}"/>
              </a:ext>
            </a:extLst>
          </p:cNvPr>
          <p:cNvSpPr txBox="1">
            <a:spLocks/>
          </p:cNvSpPr>
          <p:nvPr/>
        </p:nvSpPr>
        <p:spPr>
          <a:xfrm>
            <a:off x="9857063" y="4663542"/>
            <a:ext cx="1696879" cy="920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tx1"/>
                </a:solidFill>
                <a:latin typeface="Footlight MT Light (Headings)"/>
              </a:rPr>
              <a:t>Data Source: RIAA, IFPI</a:t>
            </a:r>
            <a:endParaRPr lang="en-US" sz="1050" b="1" dirty="0">
              <a:solidFill>
                <a:schemeClr val="tx1"/>
              </a:solidFill>
              <a:latin typeface="Footlight MT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99704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ECA6-289C-A06E-2D33-4701ECEC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940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3FBE-6F5C-E62F-4B85-ACBB47FBD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47" y="1386037"/>
            <a:ext cx="10515600" cy="4850517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hlinkClick r:id="rId2"/>
              </a:rPr>
              <a:t>https://data.world/babarory/spotify-dataset-1921-2020</a:t>
            </a:r>
          </a:p>
          <a:p>
            <a:r>
              <a:rPr lang="en-US" dirty="0">
                <a:hlinkClick r:id="rId2"/>
              </a:rPr>
              <a:t>https://www.pngitem.com/middle/mwTiwb_spotify-logo-small-spotify-logo-transparent-hd-png/</a:t>
            </a:r>
          </a:p>
          <a:p>
            <a:r>
              <a:rPr lang="en-US" dirty="0">
                <a:hlinkClick r:id="rId2"/>
              </a:rPr>
              <a:t>https://github.com/zhao1701/spotify-song-lyric-analysis/blob/master/readme.md</a:t>
            </a:r>
          </a:p>
          <a:p>
            <a:r>
              <a:rPr lang="en-US" dirty="0">
                <a:hlinkClick r:id="rId2"/>
              </a:rPr>
              <a:t>https://towardsdatascience.com/what-makes-a-song-likeable-dbfdb7abe404</a:t>
            </a:r>
          </a:p>
          <a:p>
            <a:r>
              <a:rPr lang="en-US" dirty="0">
                <a:hlinkClick r:id="rId2"/>
              </a:rPr>
              <a:t>https://towardsdatascience.com/is-my-spotify-music-boring-an-analysis-involving-music-data-and-machine-learning-47550ae931de#:~:text=Speechiness%3A%20%E2%80%9CSpeechiness%20detects%20the%20presence,does%20not%20have%20any%20speech.</a:t>
            </a:r>
          </a:p>
          <a:p>
            <a:r>
              <a:rPr lang="en-US" dirty="0">
                <a:hlinkClick r:id="rId2"/>
              </a:rPr>
              <a:t>https://ahsieh53632.github.io/music-attributes-and-popularity/</a:t>
            </a:r>
          </a:p>
          <a:p>
            <a:r>
              <a:rPr lang="en-US" dirty="0">
                <a:hlinkClick r:id="rId2"/>
              </a:rPr>
              <a:t>https://www.iconfinder.com/icons/2441881/beat_cartoon_metronome_music_rhythm_tempo_time_icon</a:t>
            </a:r>
          </a:p>
          <a:p>
            <a:r>
              <a:rPr lang="en-US" dirty="0">
                <a:hlinkClick r:id="rId2"/>
              </a:rPr>
              <a:t>https://www.free-power-point-templates.com/?s=music</a:t>
            </a:r>
            <a:endParaRPr lang="en-US" dirty="0"/>
          </a:p>
          <a:p>
            <a:r>
              <a:rPr lang="en-US" dirty="0">
                <a:hlinkClick r:id="rId3"/>
              </a:rPr>
              <a:t>https://www.free-power-point-templates.com/free-equalizer-ppt/#goog_rewarded</a:t>
            </a:r>
            <a:endParaRPr lang="en-US" dirty="0"/>
          </a:p>
          <a:p>
            <a:r>
              <a:rPr lang="en-US" dirty="0">
                <a:hlinkClick r:id="rId4"/>
              </a:rPr>
              <a:t>https://www.bbc.co.uk/bitesize/topics/zcbkcj6/articles/z3yfng8</a:t>
            </a:r>
            <a:endParaRPr lang="en-US" dirty="0"/>
          </a:p>
          <a:p>
            <a:r>
              <a:rPr lang="en-US" dirty="0">
                <a:hlinkClick r:id="rId5"/>
              </a:rPr>
              <a:t>https://www.vectorstock.com/royalty-free-vector/teenage-girl-playing-an-acoustic-guitar-cartoon-vector-15514835</a:t>
            </a:r>
            <a:endParaRPr lang="en-US" dirty="0"/>
          </a:p>
          <a:p>
            <a:r>
              <a:rPr lang="en-US" dirty="0">
                <a:hlinkClick r:id="rId6"/>
              </a:rPr>
              <a:t>https://slidemodel.com/?s=song</a:t>
            </a:r>
            <a:endParaRPr lang="en-US" dirty="0"/>
          </a:p>
          <a:p>
            <a:r>
              <a:rPr lang="en-US" dirty="0">
                <a:hlinkClick r:id="rId7"/>
              </a:rPr>
              <a:t>https://slidemodel.com/page/4/?s=music</a:t>
            </a:r>
            <a:endParaRPr lang="en-US" dirty="0"/>
          </a:p>
          <a:p>
            <a:r>
              <a:rPr lang="en-US" dirty="0">
                <a:hlinkClick r:id="rId8"/>
              </a:rPr>
              <a:t>https://blog.prosoundeffects.com/understanding-loudness-and-why-it-matters#:~:text=Loudness%20is%20a%20subjective%20term,%E2%80%9D%20(Merriam%2DWebster</a:t>
            </a:r>
            <a:endParaRPr lang="en-US" dirty="0"/>
          </a:p>
          <a:p>
            <a:r>
              <a:rPr lang="en-US" dirty="0">
                <a:hlinkClick r:id="rId9"/>
              </a:rPr>
              <a:t>https://iconcollective.edu/loudness-meters/</a:t>
            </a:r>
            <a:endParaRPr lang="en-US" dirty="0"/>
          </a:p>
          <a:p>
            <a:r>
              <a:rPr lang="en-US" dirty="0">
                <a:hlinkClick r:id="rId10"/>
              </a:rPr>
              <a:t>https://support.tunecore.com/hc/en-us/articles/115006691948-Explicit-and-Clean-Track-Qualifications#:~:text=An%20explicit%20track%20is%20one,also%20be%20marked%20as%20explicit</a:t>
            </a:r>
            <a:r>
              <a:rPr lang="en-US" dirty="0"/>
              <a:t>.</a:t>
            </a:r>
          </a:p>
          <a:p>
            <a:r>
              <a:rPr lang="en-US" dirty="0">
                <a:hlinkClick r:id="rId11"/>
              </a:rPr>
              <a:t>http://www.quickmeme.com/meme/3obwso</a:t>
            </a:r>
            <a:endParaRPr lang="en-US" dirty="0"/>
          </a:p>
          <a:p>
            <a:r>
              <a:rPr lang="en-US" dirty="0">
                <a:hlinkClick r:id="rId12"/>
              </a:rPr>
              <a:t>https://tucson.com/lifestyles/health-med-fit/why-swearing-is-a-sign-of-intelligence-helps-manage-pain-and-more/article_5c0fb22b-9577-538f-9e1d-87075c7452e7.html</a:t>
            </a:r>
            <a:endParaRPr lang="en-US" dirty="0"/>
          </a:p>
          <a:p>
            <a:r>
              <a:rPr lang="en-US" dirty="0">
                <a:hlinkClick r:id="rId13"/>
              </a:rPr>
              <a:t>https://support.zoom.us/hc/en-us/articles/201362643-Sharing-computer-sound-in-a-screen-share</a:t>
            </a:r>
            <a:endParaRPr lang="en-US" dirty="0"/>
          </a:p>
          <a:p>
            <a:r>
              <a:rPr lang="en-US" dirty="0">
                <a:hlinkClick r:id="rId14"/>
              </a:rPr>
              <a:t>https://www.youtube.com/watch?v=eP88FUL7d_8&amp;t=405s&amp;ab_channel=DataIsBeautiful</a:t>
            </a:r>
            <a:endParaRPr lang="en-US" dirty="0"/>
          </a:p>
          <a:p>
            <a:r>
              <a:rPr lang="en-US" dirty="0">
                <a:hlinkClick r:id="rId15"/>
              </a:rPr>
              <a:t>https://www.youtube.com/watch?v=a3w8I8boc_I&amp;ab_channel</a:t>
            </a:r>
            <a:r>
              <a:rPr lang="en-US">
                <a:hlinkClick r:id="rId15"/>
              </a:rPr>
              <a:t>=DataIsBeautiful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48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7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1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6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45" name="Group 17">
            <a:extLst>
              <a:ext uri="{FF2B5EF4-FFF2-40B4-BE49-F238E27FC236}">
                <a16:creationId xmlns:a16="http://schemas.microsoft.com/office/drawing/2014/main" id="{65E07BDE-E927-4175-820B-81F985407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03D9E-236B-4AD2-A27C-BF2007A2D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6701FBB-07FC-4733-9104-D2EF1D685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024222-CC64-47B0-A4BF-B40233E43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8B03883-6F44-4FEE-BFBE-4D73F19E7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Graphic 33">
              <a:extLst>
                <a:ext uri="{FF2B5EF4-FFF2-40B4-BE49-F238E27FC236}">
                  <a16:creationId xmlns:a16="http://schemas.microsoft.com/office/drawing/2014/main" id="{5A26ABB5-559E-45EC-8DBC-364F029DD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4" name="Graphic 33">
              <a:extLst>
                <a:ext uri="{FF2B5EF4-FFF2-40B4-BE49-F238E27FC236}">
                  <a16:creationId xmlns:a16="http://schemas.microsoft.com/office/drawing/2014/main" id="{339DC07F-79A6-42D3-BDD6-5A262FFC5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1B63EEE-B5E3-42ED-90DF-2948123C7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7" y="4738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DC7BE8-B819-4865-ACAD-6EE9C9721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4E431C-C1D8-4876-B98F-A5B555E10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4208C3-6917-46CA-ADEA-1F173BB86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308417-9765-415C-9CD2-34554792F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37C25D-FEAA-4C0D-B5F5-CB3AA091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8D0890-1EB5-4BFA-99C0-AE7CD3662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Graphic 33">
              <a:extLst>
                <a:ext uri="{FF2B5EF4-FFF2-40B4-BE49-F238E27FC236}">
                  <a16:creationId xmlns:a16="http://schemas.microsoft.com/office/drawing/2014/main" id="{E1483275-1175-404A-97BC-3EEFFA5E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6" name="Graphic 33">
              <a:extLst>
                <a:ext uri="{FF2B5EF4-FFF2-40B4-BE49-F238E27FC236}">
                  <a16:creationId xmlns:a16="http://schemas.microsoft.com/office/drawing/2014/main" id="{60689BAD-19EB-4F4A-A065-9EB311882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9D1C00-94A9-ADF6-EF87-0F820C5C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618" y="810200"/>
            <a:ext cx="8128676" cy="25385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00B050"/>
                </a:solidFill>
              </a:rPr>
              <a:t>Thank 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62D48-A3E4-9FD4-B501-99EEE228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53"/>
          <a:stretch/>
        </p:blipFill>
        <p:spPr>
          <a:xfrm>
            <a:off x="644743" y="3827584"/>
            <a:ext cx="10922084" cy="245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45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FF72-813F-34A4-AF09-E269F9CE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to investigate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A7D5D-56D1-F0F2-F0F4-2999AE02B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8820"/>
            <a:ext cx="10515600" cy="3821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Duration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Indicates the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length of the track.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Unit: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milliseconds</a:t>
            </a:r>
            <a:r>
              <a:rPr lang="en-US" sz="1800" dirty="0"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Tempo</a:t>
            </a:r>
          </a:p>
          <a:p>
            <a:pPr lvl="1"/>
            <a:r>
              <a:rPr lang="en-US" sz="1800" dirty="0"/>
              <a:t>A song's tempo is its </a:t>
            </a:r>
            <a:r>
              <a:rPr lang="en-US" sz="1800" dirty="0">
                <a:solidFill>
                  <a:srgbClr val="00B050"/>
                </a:solidFill>
              </a:rPr>
              <a:t>speed, or the number of beats per minute (BPM)</a:t>
            </a:r>
            <a:r>
              <a:rPr lang="en-US" sz="1800" dirty="0"/>
              <a:t>.                                                  In musical terminology, tempo is the speed or pace of a given piece and derives directly from the average beat duration. </a:t>
            </a:r>
          </a:p>
          <a:p>
            <a:pPr marL="0" indent="0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0" lvl="1" indent="0">
              <a:buNone/>
            </a:pPr>
            <a:br>
              <a:rPr lang="en-US" sz="2000" b="1" dirty="0">
                <a:solidFill>
                  <a:srgbClr val="00B050"/>
                </a:solidFill>
              </a:rPr>
            </a:br>
            <a:endParaRPr lang="en-US" sz="1800" dirty="0"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BF05A-8505-DC76-B388-127A4B8E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78" y="4038306"/>
            <a:ext cx="2293776" cy="229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CA09A4-EA03-88E6-A9AA-A9F712D65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29" t="37310" r="6874" b="27995"/>
          <a:stretch/>
        </p:blipFill>
        <p:spPr>
          <a:xfrm>
            <a:off x="6171522" y="4368533"/>
            <a:ext cx="2133656" cy="163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24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833F5-301A-C640-F89A-910A3E83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357" y="1954475"/>
            <a:ext cx="8192589" cy="196876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000" b="1" dirty="0" err="1">
                <a:solidFill>
                  <a:srgbClr val="00B050"/>
                </a:solidFill>
              </a:rPr>
              <a:t>Instrumentalness</a:t>
            </a:r>
            <a:endParaRPr lang="en-US" sz="2000" b="1" dirty="0">
              <a:solidFill>
                <a:srgbClr val="00B050"/>
              </a:solidFill>
            </a:endParaRPr>
          </a:p>
          <a:p>
            <a:pPr lvl="1" algn="just"/>
            <a:r>
              <a:rPr lang="en-US" sz="1800" dirty="0">
                <a:latin typeface="Segoe UI" panose="020B0502040204020203" pitchFamily="34" charset="0"/>
              </a:rPr>
              <a:t>Predicts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whether a track contains no vocals</a:t>
            </a:r>
            <a:r>
              <a:rPr lang="en-US" sz="1800" dirty="0">
                <a:latin typeface="Segoe UI" panose="020B0502040204020203" pitchFamily="34" charset="0"/>
              </a:rPr>
              <a:t>. “Ooh” and “aah” sounds are treated as instrumental in this context. Rap or spoken word tracks are clearly “vocal”. </a:t>
            </a:r>
          </a:p>
          <a:p>
            <a:pPr lvl="1" algn="just"/>
            <a:r>
              <a:rPr lang="en-US" sz="1800" dirty="0">
                <a:latin typeface="Segoe UI" panose="020B0502040204020203" pitchFamily="34" charset="0"/>
              </a:rPr>
              <a:t>Values: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0.0 </a:t>
            </a:r>
            <a:r>
              <a:rPr lang="en-US" sz="1800" dirty="0">
                <a:latin typeface="Segoe UI" panose="020B0502040204020203" pitchFamily="34" charset="0"/>
              </a:rPr>
              <a:t>to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 1.0 </a:t>
            </a:r>
            <a:r>
              <a:rPr lang="en-US" sz="1800" dirty="0">
                <a:latin typeface="Segoe UI" panose="020B0502040204020203" pitchFamily="34" charset="0"/>
              </a:rPr>
              <a:t>(the lower the value the more words the song contains; value 1.0 indicates that there are no words at all.)</a:t>
            </a:r>
          </a:p>
          <a:p>
            <a:pPr marL="0" lvl="1" indent="0" algn="just">
              <a:buNone/>
            </a:pPr>
            <a:endParaRPr lang="en-US" sz="2100" b="1" dirty="0">
              <a:solidFill>
                <a:srgbClr val="00B05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B71C7E-CCC4-2CED-043D-56089BD2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5"/>
            <a:ext cx="10515600" cy="1325563"/>
          </a:xfrm>
        </p:spPr>
        <p:txBody>
          <a:bodyPr/>
          <a:lstStyle/>
          <a:p>
            <a:r>
              <a:rPr lang="en-US" dirty="0"/>
              <a:t>Variables to investigate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25949-7E38-9F63-CF00-40EA15E6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33" t="37542" r="26301" b="18914"/>
          <a:stretch/>
        </p:blipFill>
        <p:spPr>
          <a:xfrm>
            <a:off x="9525474" y="3813800"/>
            <a:ext cx="1548882" cy="2317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4F4AF-F3A7-99AA-E739-13A532180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58" t="45225" r="7627" b="1218"/>
          <a:stretch/>
        </p:blipFill>
        <p:spPr>
          <a:xfrm>
            <a:off x="623597" y="1954256"/>
            <a:ext cx="2379306" cy="21460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32DAA0-1918-4640-EF21-90F1320F4745}"/>
              </a:ext>
            </a:extLst>
          </p:cNvPr>
          <p:cNvSpPr txBox="1">
            <a:spLocks/>
          </p:cNvSpPr>
          <p:nvPr/>
        </p:nvSpPr>
        <p:spPr>
          <a:xfrm>
            <a:off x="623597" y="4083003"/>
            <a:ext cx="8724123" cy="1968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r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Speechiness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685800" marR="0" lvl="1" indent="-228600" algn="r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60000"/>
                    <a:lumOff val="4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Detects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presence of spoken words in a track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60000"/>
                    <a:lumOff val="4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 </a:t>
            </a:r>
          </a:p>
          <a:p>
            <a:pPr marL="685800" marR="0" lvl="1" indent="-228600" algn="r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60000"/>
                    <a:lumOff val="4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Values: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0.0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1.0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C2031">
                  <a:lumMod val="60000"/>
                  <a:lumOff val="4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F174AE-1E17-3DBD-D657-11E78D84ED77}"/>
              </a:ext>
            </a:extLst>
          </p:cNvPr>
          <p:cNvGrpSpPr/>
          <p:nvPr/>
        </p:nvGrpSpPr>
        <p:grpSpPr>
          <a:xfrm>
            <a:off x="1117644" y="4985876"/>
            <a:ext cx="5552028" cy="1144786"/>
            <a:chOff x="2312587" y="5084258"/>
            <a:chExt cx="5552028" cy="11447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9903E4-22E7-58E1-9BC6-F1FAF410D177}"/>
                </a:ext>
              </a:extLst>
            </p:cNvPr>
            <p:cNvGrpSpPr/>
            <p:nvPr/>
          </p:nvGrpSpPr>
          <p:grpSpPr>
            <a:xfrm>
              <a:off x="2312587" y="5084258"/>
              <a:ext cx="5552028" cy="1144786"/>
              <a:chOff x="1337228" y="5171592"/>
              <a:chExt cx="5552028" cy="114478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2BA467-6253-F36F-7A9C-7468C9E17614}"/>
                  </a:ext>
                </a:extLst>
              </p:cNvPr>
              <p:cNvSpPr txBox="1"/>
              <p:nvPr/>
            </p:nvSpPr>
            <p:spPr>
              <a:xfrm>
                <a:off x="6418993" y="5722405"/>
                <a:ext cx="4702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rPr>
                  <a:t>1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6EF4709-7B22-79A6-81DC-30CE83D1818C}"/>
                  </a:ext>
                </a:extLst>
              </p:cNvPr>
              <p:cNvGrpSpPr/>
              <p:nvPr/>
            </p:nvGrpSpPr>
            <p:grpSpPr>
              <a:xfrm>
                <a:off x="1337228" y="5171592"/>
                <a:ext cx="5073684" cy="1144786"/>
                <a:chOff x="2050859" y="5192253"/>
                <a:chExt cx="5073684" cy="1144786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3E8A8B9-F2E7-CDDF-2DC5-5EE7164E1191}"/>
                    </a:ext>
                  </a:extLst>
                </p:cNvPr>
                <p:cNvGrpSpPr/>
                <p:nvPr/>
              </p:nvGrpSpPr>
              <p:grpSpPr>
                <a:xfrm>
                  <a:off x="2334829" y="5457193"/>
                  <a:ext cx="4789714" cy="615768"/>
                  <a:chOff x="3169920" y="5617026"/>
                  <a:chExt cx="4789714" cy="615768"/>
                </a:xfrm>
              </p:grpSpPr>
              <p:sp>
                <p:nvSpPr>
                  <p:cNvPr id="9" name="Arrow: Left-Right 8">
                    <a:extLst>
                      <a:ext uri="{FF2B5EF4-FFF2-40B4-BE49-F238E27FC236}">
                        <a16:creationId xmlns:a16="http://schemas.microsoft.com/office/drawing/2014/main" id="{D76BA7F6-DED6-F107-DF23-2DD1BFA834F6}"/>
                      </a:ext>
                    </a:extLst>
                  </p:cNvPr>
                  <p:cNvSpPr/>
                  <p:nvPr/>
                </p:nvSpPr>
                <p:spPr>
                  <a:xfrm>
                    <a:off x="3169920" y="5869577"/>
                    <a:ext cx="4789714" cy="342913"/>
                  </a:xfrm>
                  <a:prstGeom prst="leftRightArrow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3DCFB393-C936-4CA2-F647-E493722D19B5}"/>
                      </a:ext>
                    </a:extLst>
                  </p:cNvPr>
                  <p:cNvCxnSpPr/>
                  <p:nvPr/>
                </p:nvCxnSpPr>
                <p:spPr>
                  <a:xfrm>
                    <a:off x="6349789" y="5625733"/>
                    <a:ext cx="0" cy="60706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F7E8804-3B9A-0CF8-81DC-2982E1649966}"/>
                      </a:ext>
                    </a:extLst>
                  </p:cNvPr>
                  <p:cNvCxnSpPr/>
                  <p:nvPr/>
                </p:nvCxnSpPr>
                <p:spPr>
                  <a:xfrm>
                    <a:off x="4673392" y="5617026"/>
                    <a:ext cx="0" cy="60706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5408C9E-D1F3-E59D-6B2F-D30439B74FE0}"/>
                    </a:ext>
                  </a:extLst>
                </p:cNvPr>
                <p:cNvSpPr txBox="1"/>
                <p:nvPr/>
              </p:nvSpPr>
              <p:spPr>
                <a:xfrm>
                  <a:off x="3550758" y="6029262"/>
                  <a:ext cx="5924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rPr>
                    <a:t>0.33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F83C69-9816-722C-84EA-B2802C4A05DB}"/>
                    </a:ext>
                  </a:extLst>
                </p:cNvPr>
                <p:cNvSpPr txBox="1"/>
                <p:nvPr/>
              </p:nvSpPr>
              <p:spPr>
                <a:xfrm>
                  <a:off x="5265254" y="6013806"/>
                  <a:ext cx="5924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rPr>
                    <a:t>0.66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56B140-2F61-93C4-F12B-128136375CC8}"/>
                    </a:ext>
                  </a:extLst>
                </p:cNvPr>
                <p:cNvSpPr txBox="1"/>
                <p:nvPr/>
              </p:nvSpPr>
              <p:spPr>
                <a:xfrm>
                  <a:off x="2050859" y="5726479"/>
                  <a:ext cx="2926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87E469C-B8D0-CBCE-AFDD-584B44F4242A}"/>
                    </a:ext>
                  </a:extLst>
                </p:cNvPr>
                <p:cNvSpPr txBox="1"/>
                <p:nvPr/>
              </p:nvSpPr>
              <p:spPr>
                <a:xfrm>
                  <a:off x="5523103" y="5192253"/>
                  <a:ext cx="1548882" cy="600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rPr>
                    <a:t>probably all spoken words </a:t>
                  </a: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rPr>
                    <a:t>(e.g. talk show, audio book etc.)</a:t>
                  </a:r>
                  <a:endPara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0DC2201-72E2-F9C1-7D99-5242B0C16E15}"/>
                    </a:ext>
                  </a:extLst>
                </p:cNvPr>
                <p:cNvSpPr txBox="1"/>
                <p:nvPr/>
              </p:nvSpPr>
              <p:spPr>
                <a:xfrm>
                  <a:off x="4008428" y="5204925"/>
                  <a:ext cx="1417016" cy="600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rPr>
                    <a:t>may contain both music and speech, such as rap music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FB88933-073F-A82F-78E7-186A4666FABF}"/>
                    </a:ext>
                  </a:extLst>
                </p:cNvPr>
                <p:cNvSpPr txBox="1"/>
                <p:nvPr/>
              </p:nvSpPr>
              <p:spPr>
                <a:xfrm>
                  <a:off x="2521289" y="5356542"/>
                  <a:ext cx="137112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rPr>
                    <a:t>most likely non-speech-like tracks</a:t>
                  </a: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17D3D4-3D3E-99B8-8BFA-E6C022EA16F3}"/>
                </a:ext>
              </a:extLst>
            </p:cNvPr>
            <p:cNvSpPr txBox="1"/>
            <p:nvPr/>
          </p:nvSpPr>
          <p:spPr>
            <a:xfrm>
              <a:off x="4258653" y="5592586"/>
              <a:ext cx="16306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speechiness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32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DF14AB-337F-1873-C95A-193F450B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84" y="291045"/>
            <a:ext cx="5490073" cy="1264583"/>
          </a:xfrm>
        </p:spPr>
        <p:txBody>
          <a:bodyPr anchor="b">
            <a:normAutofit/>
          </a:bodyPr>
          <a:lstStyle/>
          <a:p>
            <a:r>
              <a:rPr lang="en-US" dirty="0"/>
              <a:t>Variables to investigate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F3FD6-E1EE-7199-7E53-834D70E75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83" y="1889140"/>
            <a:ext cx="6455451" cy="43023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</a:rPr>
              <a:t>Valence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</a:rPr>
              <a:t>Describes the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musical positiveness </a:t>
            </a:r>
            <a:r>
              <a:rPr lang="en-US" sz="1800" dirty="0">
                <a:latin typeface="Segoe UI" panose="020B0502040204020203" pitchFamily="34" charset="0"/>
              </a:rPr>
              <a:t>conveyed by a track. 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</a:rPr>
              <a:t>Values: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0.0 </a:t>
            </a:r>
            <a:r>
              <a:rPr lang="en-US" sz="1800" dirty="0">
                <a:latin typeface="Segoe UI" panose="020B0502040204020203" pitchFamily="34" charset="0"/>
              </a:rPr>
              <a:t>(more negative - e.g. sad, depressed, angry) to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 1.0 </a:t>
            </a:r>
            <a:r>
              <a:rPr lang="en-US" sz="1800" dirty="0">
                <a:latin typeface="Segoe UI" panose="020B0502040204020203" pitchFamily="34" charset="0"/>
              </a:rPr>
              <a:t>(more positive - e.g. happy, cheerful, euphoric).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800" dirty="0">
              <a:latin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</a:rPr>
              <a:t>Danceability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</a:rPr>
              <a:t>Danceability describes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how suitable a track is for dancing</a:t>
            </a:r>
            <a:r>
              <a:rPr lang="en-US" sz="1800" dirty="0">
                <a:latin typeface="Segoe UI" panose="020B0502040204020203" pitchFamily="34" charset="0"/>
              </a:rPr>
              <a:t> based on a combination of musical elements including tempo, rhythm stability, beat strength, and overall regularity. 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Segoe UI" panose="020B0502040204020203" pitchFamily="34" charset="0"/>
              </a:rPr>
              <a:t>Values: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0.0 </a:t>
            </a:r>
            <a:r>
              <a:rPr lang="en-US" sz="1800" dirty="0">
                <a:latin typeface="Segoe UI" panose="020B0502040204020203" pitchFamily="34" charset="0"/>
              </a:rPr>
              <a:t>(least danceable) to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 1.0 </a:t>
            </a:r>
            <a:r>
              <a:rPr lang="en-US" sz="1800" dirty="0">
                <a:latin typeface="Segoe UI" panose="020B0502040204020203" pitchFamily="34" charset="0"/>
              </a:rPr>
              <a:t>(most danceable)</a:t>
            </a:r>
          </a:p>
          <a:p>
            <a:pPr lvl="1">
              <a:lnSpc>
                <a:spcPct val="100000"/>
              </a:lnSpc>
            </a:pPr>
            <a:endParaRPr lang="en-US" dirty="0">
              <a:latin typeface="Segoe UI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dirty="0">
              <a:latin typeface="Segoe UI" panose="020B0502040204020203" pitchFamily="34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Segoe UI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C7C3B1-A762-4683-8DC0-FDE202C7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00" cy="6864437"/>
            <a:chOff x="7433816" y="-6437"/>
            <a:chExt cx="4133500" cy="686443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9ED225-F3C7-4528-920C-245DFBA2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990343-EA5D-4B3B-8816-6084C5BE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B7FCFF-F925-4BD3-9747-281D76020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256022A-471C-402E-8FB7-07349DE5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D63518-DB09-A960-C6D9-429AB841F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57" t="53842" r="9005" b="14024"/>
          <a:stretch/>
        </p:blipFill>
        <p:spPr>
          <a:xfrm>
            <a:off x="7439600" y="2817759"/>
            <a:ext cx="4124938" cy="12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F10C978-51B5-420C-9A05-C8F194EAC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-597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D34D1C-4E49-4D32-96F1-E49CEBBF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BAC48A-2CF7-DE9B-87CF-9D2C9DD3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04" y="-58012"/>
            <a:ext cx="5601762" cy="1773319"/>
          </a:xfrm>
        </p:spPr>
        <p:txBody>
          <a:bodyPr>
            <a:normAutofit/>
          </a:bodyPr>
          <a:lstStyle/>
          <a:p>
            <a:r>
              <a:rPr lang="en-US" dirty="0"/>
              <a:t>Variables to investigate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6BF95-FFA0-C6C9-B837-357BAE645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24" y="1583199"/>
            <a:ext cx="7029468" cy="450889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</a:rPr>
              <a:t>Energy</a:t>
            </a:r>
          </a:p>
          <a:p>
            <a:pPr lvl="1">
              <a:lnSpc>
                <a:spcPct val="100000"/>
              </a:lnSpc>
            </a:pPr>
            <a:r>
              <a:rPr lang="en-US" sz="1700" dirty="0">
                <a:latin typeface="Segoe UI" panose="020B0502040204020203" pitchFamily="34" charset="0"/>
              </a:rPr>
              <a:t>Represents a perceptual </a:t>
            </a:r>
            <a:r>
              <a:rPr lang="en-US" sz="1700" dirty="0">
                <a:solidFill>
                  <a:srgbClr val="00B050"/>
                </a:solidFill>
                <a:latin typeface="Segoe UI" panose="020B0502040204020203" pitchFamily="34" charset="0"/>
              </a:rPr>
              <a:t>measure of intensity and activity</a:t>
            </a:r>
            <a:r>
              <a:rPr lang="en-US" sz="1700" dirty="0">
                <a:latin typeface="Segoe UI" panose="020B0502040204020203" pitchFamily="34" charset="0"/>
              </a:rPr>
              <a:t>. Typically, energetic tracks feel fast, loud, and noisy. </a:t>
            </a:r>
          </a:p>
          <a:p>
            <a:pPr lvl="1">
              <a:lnSpc>
                <a:spcPct val="100000"/>
              </a:lnSpc>
            </a:pPr>
            <a:r>
              <a:rPr lang="en-US" sz="1700" dirty="0">
                <a:latin typeface="Segoe UI" panose="020B0502040204020203" pitchFamily="34" charset="0"/>
              </a:rPr>
              <a:t>Values: </a:t>
            </a:r>
            <a:r>
              <a:rPr lang="en-US" sz="1700" dirty="0">
                <a:solidFill>
                  <a:srgbClr val="00B050"/>
                </a:solidFill>
                <a:latin typeface="Segoe UI" panose="020B0502040204020203" pitchFamily="34" charset="0"/>
              </a:rPr>
              <a:t>0.0 </a:t>
            </a:r>
            <a:r>
              <a:rPr lang="en-US" sz="1700" dirty="0">
                <a:latin typeface="Segoe UI" panose="020B0502040204020203" pitchFamily="34" charset="0"/>
              </a:rPr>
              <a:t>(~Bach prelude) to </a:t>
            </a:r>
            <a:r>
              <a:rPr lang="en-US" sz="1700" dirty="0">
                <a:solidFill>
                  <a:srgbClr val="00B050"/>
                </a:solidFill>
                <a:latin typeface="Segoe UI" panose="020B0502040204020203" pitchFamily="34" charset="0"/>
              </a:rPr>
              <a:t>1.0 </a:t>
            </a:r>
            <a:r>
              <a:rPr lang="en-US" sz="1700" dirty="0">
                <a:latin typeface="Segoe UI" panose="020B0502040204020203" pitchFamily="34" charset="0"/>
              </a:rPr>
              <a:t>(~death metal )</a:t>
            </a:r>
            <a:endParaRPr lang="en-US" sz="1700" dirty="0">
              <a:solidFill>
                <a:srgbClr val="00B050"/>
              </a:solidFill>
              <a:latin typeface="Segoe UI" panose="020B0502040204020203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50"/>
                </a:solidFill>
              </a:rPr>
              <a:t>Loudness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The overall loudness of a track in LUFS. In acoustics, loudness is the subjective perception of sound pressure, i.e., it is </a:t>
            </a:r>
            <a:r>
              <a:rPr lang="en-US" sz="1700" dirty="0">
                <a:solidFill>
                  <a:srgbClr val="00B050"/>
                </a:solidFill>
              </a:rPr>
              <a:t>a way to measure audio levels based on the way humans perceive sound</a:t>
            </a:r>
            <a:r>
              <a:rPr lang="en-US" sz="1700" dirty="0"/>
              <a:t>.  Loudness values are averaged across the entire track and are useful for comparing relative loudness of tracks. </a:t>
            </a:r>
            <a:endParaRPr lang="en-US" sz="1300" dirty="0">
              <a:latin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3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8DE4B0-C15E-473C-96E2-A4EE4A094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53" cy="6864437"/>
            <a:chOff x="7433816" y="-6437"/>
            <a:chExt cx="4133553" cy="686443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302C99-9198-418A-8695-8976C4813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9498848" y="581337"/>
              <a:ext cx="0" cy="84421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CFD4A40-BA7A-4E40-BAA4-BCABC4689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53567" y="1425553"/>
              <a:ext cx="3512149" cy="3952919"/>
            </a:xfrm>
            <a:custGeom>
              <a:avLst/>
              <a:gdLst>
                <a:gd name="connsiteX0" fmla="*/ 1939325 w 3878650"/>
                <a:gd name="connsiteY0" fmla="*/ 4363426 h 4363426"/>
                <a:gd name="connsiteX1" fmla="*/ 0 w 3878650"/>
                <a:gd name="connsiteY1" fmla="*/ 2424101 h 4363426"/>
                <a:gd name="connsiteX2" fmla="*/ 0 w 3878650"/>
                <a:gd name="connsiteY2" fmla="*/ 1734201 h 4363426"/>
                <a:gd name="connsiteX3" fmla="*/ 0 w 3878650"/>
                <a:gd name="connsiteY3" fmla="*/ 0 h 4363426"/>
                <a:gd name="connsiteX4" fmla="*/ 3878650 w 3878650"/>
                <a:gd name="connsiteY4" fmla="*/ 0 h 4363426"/>
                <a:gd name="connsiteX5" fmla="*/ 3878650 w 3878650"/>
                <a:gd name="connsiteY5" fmla="*/ 330044 h 4363426"/>
                <a:gd name="connsiteX6" fmla="*/ 3878650 w 3878650"/>
                <a:gd name="connsiteY6" fmla="*/ 2424101 h 4363426"/>
                <a:gd name="connsiteX7" fmla="*/ 1939325 w 3878650"/>
                <a:gd name="connsiteY7" fmla="*/ 4363426 h 436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8650" h="4363426">
                  <a:moveTo>
                    <a:pt x="1939325" y="4363426"/>
                  </a:moveTo>
                  <a:cubicBezTo>
                    <a:pt x="868265" y="4363426"/>
                    <a:pt x="0" y="3495161"/>
                    <a:pt x="0" y="2424101"/>
                  </a:cubicBezTo>
                  <a:lnTo>
                    <a:pt x="0" y="1734201"/>
                  </a:lnTo>
                  <a:lnTo>
                    <a:pt x="0" y="0"/>
                  </a:lnTo>
                  <a:lnTo>
                    <a:pt x="3878650" y="0"/>
                  </a:lnTo>
                  <a:lnTo>
                    <a:pt x="3878650" y="330044"/>
                  </a:lnTo>
                  <a:lnTo>
                    <a:pt x="3878650" y="2424101"/>
                  </a:lnTo>
                  <a:cubicBezTo>
                    <a:pt x="3878650" y="3495161"/>
                    <a:pt x="3010385" y="4363426"/>
                    <a:pt x="1939325" y="436342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68B86E-0E11-4E0F-BE51-728B4CCD1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3435437"/>
              <a:ext cx="31933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F8E386-0BC7-45F4-A3A1-35AF1297D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65716" y="3435437"/>
              <a:ext cx="301653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811AE2-7890-4B74-9A09-7BBDDD7B2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9">
              <a:extLst>
                <a:ext uri="{FF2B5EF4-FFF2-40B4-BE49-F238E27FC236}">
                  <a16:creationId xmlns:a16="http://schemas.microsoft.com/office/drawing/2014/main" id="{B63FD29E-ECD4-4DFD-88F1-FE8953763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0">
              <a:extLst>
                <a:ext uri="{FF2B5EF4-FFF2-40B4-BE49-F238E27FC236}">
                  <a16:creationId xmlns:a16="http://schemas.microsoft.com/office/drawing/2014/main" id="{4068B8BE-AB73-43A4-A990-D9AE90A3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1">
              <a:extLst>
                <a:ext uri="{FF2B5EF4-FFF2-40B4-BE49-F238E27FC236}">
                  <a16:creationId xmlns:a16="http://schemas.microsoft.com/office/drawing/2014/main" id="{166133B3-B3DC-4D56-A152-EC2262E22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2">
              <a:extLst>
                <a:ext uri="{FF2B5EF4-FFF2-40B4-BE49-F238E27FC236}">
                  <a16:creationId xmlns:a16="http://schemas.microsoft.com/office/drawing/2014/main" id="{339D24E6-0855-4031-A709-3513F175C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9486983" y="5378472"/>
              <a:ext cx="0" cy="898262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10D0EA1-581C-8AED-2F36-B7B8B6A63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1" t="25667" r="25765" b="23339"/>
          <a:stretch/>
        </p:blipFill>
        <p:spPr>
          <a:xfrm>
            <a:off x="8007284" y="2726147"/>
            <a:ext cx="2889504" cy="26494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125A24-D554-DF9C-956F-3FA503259439}"/>
              </a:ext>
            </a:extLst>
          </p:cNvPr>
          <p:cNvGrpSpPr/>
          <p:nvPr/>
        </p:nvGrpSpPr>
        <p:grpSpPr>
          <a:xfrm>
            <a:off x="383800" y="5731437"/>
            <a:ext cx="6902379" cy="921193"/>
            <a:chOff x="438679" y="5827603"/>
            <a:chExt cx="6902379" cy="9211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4F5C35-31E7-902E-C9B6-DB7DFD311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692" t="15918" b="52183"/>
            <a:stretch/>
          </p:blipFill>
          <p:spPr>
            <a:xfrm>
              <a:off x="438679" y="5827603"/>
              <a:ext cx="3191651" cy="92119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26" name="Picture 2" descr="Image 5">
              <a:extLst>
                <a:ext uri="{FF2B5EF4-FFF2-40B4-BE49-F238E27FC236}">
                  <a16:creationId xmlns:a16="http://schemas.microsoft.com/office/drawing/2014/main" id="{56524C9E-268F-4D08-9D7A-46172D2948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27" b="45370"/>
            <a:stretch/>
          </p:blipFill>
          <p:spPr bwMode="auto">
            <a:xfrm>
              <a:off x="3723088" y="5827603"/>
              <a:ext cx="3617970" cy="92119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A7A138-B8BD-0873-E13F-4CAA24F5D354}"/>
                </a:ext>
              </a:extLst>
            </p:cNvPr>
            <p:cNvSpPr txBox="1"/>
            <p:nvPr/>
          </p:nvSpPr>
          <p:spPr>
            <a:xfrm>
              <a:off x="1322542" y="6072404"/>
              <a:ext cx="1008160" cy="373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original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35C910-579D-01DD-2F1E-EF7249739F29}"/>
                </a:ext>
              </a:extLst>
            </p:cNvPr>
            <p:cNvSpPr txBox="1"/>
            <p:nvPr/>
          </p:nvSpPr>
          <p:spPr>
            <a:xfrm>
              <a:off x="5004360" y="6089822"/>
              <a:ext cx="1008160" cy="373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37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FC08-A268-B115-6453-89190193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to investigate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3684-E697-4454-46AC-46073F071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265" y="1828801"/>
            <a:ext cx="6741535" cy="4398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Liveness</a:t>
            </a:r>
          </a:p>
          <a:p>
            <a:pPr lvl="1"/>
            <a:r>
              <a:rPr lang="en-US" sz="1800" dirty="0"/>
              <a:t>Detects the </a:t>
            </a:r>
            <a:r>
              <a:rPr lang="en-US" sz="1800" dirty="0">
                <a:solidFill>
                  <a:srgbClr val="00B050"/>
                </a:solidFill>
              </a:rPr>
              <a:t>presence of an audience in the recording</a:t>
            </a:r>
            <a:r>
              <a:rPr lang="en-US" sz="1800" dirty="0"/>
              <a:t>. Higher liveness values represent an increased probability that the track was performed live.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Values: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0.0 </a:t>
            </a:r>
            <a:r>
              <a:rPr lang="en-US" sz="1800" dirty="0">
                <a:latin typeface="Segoe UI" panose="020B0502040204020203" pitchFamily="34" charset="0"/>
              </a:rPr>
              <a:t>to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 1.0 </a:t>
            </a:r>
            <a:r>
              <a:rPr lang="en-US" sz="1800" dirty="0"/>
              <a:t>(above 0.8 = strong likelihood that the      track is live.)</a:t>
            </a:r>
          </a:p>
          <a:p>
            <a:pPr marL="0" lvl="1" indent="0"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lvl="1" indent="0">
              <a:buNone/>
            </a:pPr>
            <a:r>
              <a:rPr lang="en-US" sz="2000" b="1" dirty="0" err="1">
                <a:solidFill>
                  <a:srgbClr val="00B050"/>
                </a:solidFill>
              </a:rPr>
              <a:t>Acousticness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It’s a confidence measure that describes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whether the song uses primarily acoustic instruments or electronic/electric instruments</a:t>
            </a:r>
            <a:r>
              <a:rPr lang="en-US" sz="1800" dirty="0">
                <a:latin typeface="Segoe UI" panose="020B0502040204020203" pitchFamily="34" charset="0"/>
              </a:rPr>
              <a:t>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Values: 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0.0 </a:t>
            </a:r>
            <a:r>
              <a:rPr lang="en-US" sz="1800" dirty="0">
                <a:latin typeface="Segoe UI" panose="020B0502040204020203" pitchFamily="34" charset="0"/>
              </a:rPr>
              <a:t>to</a:t>
            </a:r>
            <a:r>
              <a:rPr lang="en-US" sz="1800" dirty="0">
                <a:solidFill>
                  <a:srgbClr val="00B050"/>
                </a:solidFill>
                <a:latin typeface="Segoe UI" panose="020B0502040204020203" pitchFamily="34" charset="0"/>
              </a:rPr>
              <a:t> 1.0 </a:t>
            </a:r>
            <a:r>
              <a:rPr lang="en-US" sz="1800" dirty="0">
                <a:latin typeface="Segoe UI" panose="020B0502040204020203" pitchFamily="34" charset="0"/>
              </a:rPr>
              <a:t>(high confidence the track is acoustic)</a:t>
            </a:r>
            <a:endParaRPr lang="en-US" sz="1800" dirty="0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2E2164B-F2B2-8745-9671-B6AED250C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t="7755" r="13755" b="15102"/>
          <a:stretch/>
        </p:blipFill>
        <p:spPr>
          <a:xfrm>
            <a:off x="1138334" y="1909214"/>
            <a:ext cx="3173797" cy="40348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5186302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1604</Words>
  <Application>Microsoft Office PowerPoint</Application>
  <PresentationFormat>Widescreen</PresentationFormat>
  <Paragraphs>183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Footlight MT Light (Headings)</vt:lpstr>
      <vt:lpstr>Arial</vt:lpstr>
      <vt:lpstr>Avenir Next LT Pro</vt:lpstr>
      <vt:lpstr>Calibri</vt:lpstr>
      <vt:lpstr>Footlight MT Light</vt:lpstr>
      <vt:lpstr>Roboto</vt:lpstr>
      <vt:lpstr>Segoe UI</vt:lpstr>
      <vt:lpstr>Trade Gothic Next Heavy</vt:lpstr>
      <vt:lpstr>ArchVTI</vt:lpstr>
      <vt:lpstr>1_Office Theme</vt:lpstr>
      <vt:lpstr>Sound data</vt:lpstr>
      <vt:lpstr>Team members</vt:lpstr>
      <vt:lpstr>What makes a popular song a popular song?</vt:lpstr>
      <vt:lpstr>Resource dataset</vt:lpstr>
      <vt:lpstr>Variables to investigate</vt:lpstr>
      <vt:lpstr>Variables to investigate</vt:lpstr>
      <vt:lpstr>Variables to investigate</vt:lpstr>
      <vt:lpstr>Variables to investigate</vt:lpstr>
      <vt:lpstr>Variables to investigate</vt:lpstr>
      <vt:lpstr>Variables to investigate</vt:lpstr>
      <vt:lpstr>What makes a popular song a popular song?</vt:lpstr>
      <vt:lpstr>Faster tempo</vt:lpstr>
      <vt:lpstr>Uniform volume  throughout</vt:lpstr>
      <vt:lpstr>More vocals</vt:lpstr>
      <vt:lpstr>More electronic</vt:lpstr>
      <vt:lpstr>Danceable</vt:lpstr>
      <vt:lpstr>Energetic</vt:lpstr>
      <vt:lpstr>More  studio-oriented</vt:lpstr>
      <vt:lpstr>Explicit*</vt:lpstr>
      <vt:lpstr>Decade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GT Project 1</dc:title>
  <dc:creator>Sea Gun Lee</dc:creator>
  <cp:lastModifiedBy>Sea Gun Lee</cp:lastModifiedBy>
  <cp:revision>2</cp:revision>
  <dcterms:created xsi:type="dcterms:W3CDTF">2023-01-27T15:53:06Z</dcterms:created>
  <dcterms:modified xsi:type="dcterms:W3CDTF">2023-02-02T21:09:07Z</dcterms:modified>
</cp:coreProperties>
</file>